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1" r:id="rId4"/>
    <p:sldMasterId id="2147483722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Ubuntu"/>
      <p:regular r:id="rId23"/>
      <p:bold r:id="rId24"/>
      <p:italic r:id="rId25"/>
      <p:boldItalic r:id="rId26"/>
    </p:embeddedFont>
    <p:embeddedFont>
      <p:font typeface="Ubuntu Light"/>
      <p:regular r:id="rId27"/>
      <p:bold r:id="rId28"/>
      <p:italic r:id="rId29"/>
      <p:boldItalic r:id="rId30"/>
    </p:embeddedFont>
    <p:embeddedFont>
      <p:font typeface="Roboto"/>
      <p:regular r:id="rId31"/>
      <p:bold r:id="rId32"/>
      <p:italic r:id="rId33"/>
      <p:boldItalic r:id="rId34"/>
    </p:embeddedFont>
    <p:embeddedFont>
      <p:font typeface="Arvo"/>
      <p:regular r:id="rId35"/>
      <p:bold r:id="rId36"/>
      <p:italic r:id="rId37"/>
      <p:boldItalic r:id="rId38"/>
    </p:embeddedFont>
    <p:embeddedFont>
      <p:font typeface="Bodoni"/>
      <p:regular r:id="rId39"/>
      <p:bold r:id="rId40"/>
      <p:italic r:id="rId41"/>
      <p:boldItalic r:id="rId42"/>
    </p:embeddedFont>
    <p:embeddedFont>
      <p:font typeface="Oswald"/>
      <p:regular r:id="rId43"/>
      <p:bold r:id="rId44"/>
    </p:embeddedFont>
    <p:embeddedFont>
      <p:font typeface="Comfortaa"/>
      <p:regular r:id="rId45"/>
      <p:bold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odoni-bold.fntdata"/><Relationship Id="rId20" Type="http://schemas.openxmlformats.org/officeDocument/2006/relationships/slide" Target="slides/slide14.xml"/><Relationship Id="rId42" Type="http://schemas.openxmlformats.org/officeDocument/2006/relationships/font" Target="fonts/Bodoni-boldItalic.fntdata"/><Relationship Id="rId41" Type="http://schemas.openxmlformats.org/officeDocument/2006/relationships/font" Target="fonts/Bodoni-italic.fntdata"/><Relationship Id="rId22" Type="http://schemas.openxmlformats.org/officeDocument/2006/relationships/slide" Target="slides/slide16.xml"/><Relationship Id="rId44" Type="http://schemas.openxmlformats.org/officeDocument/2006/relationships/font" Target="fonts/Oswald-bold.fntdata"/><Relationship Id="rId21" Type="http://schemas.openxmlformats.org/officeDocument/2006/relationships/slide" Target="slides/slide15.xml"/><Relationship Id="rId43" Type="http://schemas.openxmlformats.org/officeDocument/2006/relationships/font" Target="fonts/Oswald-regular.fntdata"/><Relationship Id="rId24" Type="http://schemas.openxmlformats.org/officeDocument/2006/relationships/font" Target="fonts/Ubuntu-bold.fntdata"/><Relationship Id="rId46" Type="http://schemas.openxmlformats.org/officeDocument/2006/relationships/font" Target="fonts/Comfortaa-bold.fntdata"/><Relationship Id="rId23" Type="http://schemas.openxmlformats.org/officeDocument/2006/relationships/font" Target="fonts/Ubuntu-regular.fntdata"/><Relationship Id="rId45" Type="http://schemas.openxmlformats.org/officeDocument/2006/relationships/font" Target="fonts/Comfortaa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Ubuntu-boldItalic.fntdata"/><Relationship Id="rId25" Type="http://schemas.openxmlformats.org/officeDocument/2006/relationships/font" Target="fonts/Ubuntu-italic.fntdata"/><Relationship Id="rId28" Type="http://schemas.openxmlformats.org/officeDocument/2006/relationships/font" Target="fonts/UbuntuLight-bold.fntdata"/><Relationship Id="rId27" Type="http://schemas.openxmlformats.org/officeDocument/2006/relationships/font" Target="fonts/UbuntuLight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UbuntuLigh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regular.fntdata"/><Relationship Id="rId30" Type="http://schemas.openxmlformats.org/officeDocument/2006/relationships/font" Target="fonts/UbuntuLight-boldItalic.fntdata"/><Relationship Id="rId11" Type="http://schemas.openxmlformats.org/officeDocument/2006/relationships/slide" Target="slides/slide5.xml"/><Relationship Id="rId33" Type="http://schemas.openxmlformats.org/officeDocument/2006/relationships/font" Target="fonts/Roboto-italic.fntdata"/><Relationship Id="rId10" Type="http://schemas.openxmlformats.org/officeDocument/2006/relationships/slide" Target="slides/slide4.xml"/><Relationship Id="rId32" Type="http://schemas.openxmlformats.org/officeDocument/2006/relationships/font" Target="fonts/Roboto-bold.fntdata"/><Relationship Id="rId13" Type="http://schemas.openxmlformats.org/officeDocument/2006/relationships/slide" Target="slides/slide7.xml"/><Relationship Id="rId35" Type="http://schemas.openxmlformats.org/officeDocument/2006/relationships/font" Target="fonts/Arvo-regular.fntdata"/><Relationship Id="rId12" Type="http://schemas.openxmlformats.org/officeDocument/2006/relationships/slide" Target="slides/slide6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9.xml"/><Relationship Id="rId37" Type="http://schemas.openxmlformats.org/officeDocument/2006/relationships/font" Target="fonts/Arvo-italic.fntdata"/><Relationship Id="rId14" Type="http://schemas.openxmlformats.org/officeDocument/2006/relationships/slide" Target="slides/slide8.xml"/><Relationship Id="rId36" Type="http://schemas.openxmlformats.org/officeDocument/2006/relationships/font" Target="fonts/Arvo-bold.fntdata"/><Relationship Id="rId17" Type="http://schemas.openxmlformats.org/officeDocument/2006/relationships/slide" Target="slides/slide11.xml"/><Relationship Id="rId39" Type="http://schemas.openxmlformats.org/officeDocument/2006/relationships/font" Target="fonts/Bodoni-regular.fntdata"/><Relationship Id="rId16" Type="http://schemas.openxmlformats.org/officeDocument/2006/relationships/slide" Target="slides/slide10.xml"/><Relationship Id="rId38" Type="http://schemas.openxmlformats.org/officeDocument/2006/relationships/font" Target="fonts/Arvo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gif>
</file>

<file path=ppt/media/image11.jpg>
</file>

<file path=ppt/media/image12.gif>
</file>

<file path=ppt/media/image13.jpg>
</file>

<file path=ppt/media/image14.jpg>
</file>

<file path=ppt/media/image2.jpg>
</file>

<file path=ppt/media/image3.gif>
</file>

<file path=ppt/media/image4.gif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2f85855502ff49ae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2f85855502ff49ae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26185ea361cdad6b_1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26185ea361cdad6b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g26185ea361cdad6b_1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3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26185ea361cdad6b_1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26185ea361cdad6b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g26185ea361cdad6b_1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6185ea361cdad6b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26185ea361cdad6b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b11c5854e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6" name="Google Shape;686;gb11c5854e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beb51276421f00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beb51276421f00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26185ea361cdad6b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5" name="Google Shape;705;g26185ea361cdad6b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4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g26185ea361cdad6b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6" name="Google Shape;716;g26185ea361cdad6b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26185ea361cdad6b_6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26185ea361cdad6b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g26185ea361cdad6b_6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26185ea361cdad6b_7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26185ea361cdad6b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g26185ea361cdad6b_7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26185ea361cdad6b_7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26185ea361cdad6b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g26185ea361cdad6b_7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6185ea361cdad6b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26185ea361cdad6b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9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26185ea361cdad6b_9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1" name="Google Shape;621;g26185ea361cdad6b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g26185ea361cdad6b_9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6185ea361cdad6b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26185ea361cdad6b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6185ea361cdad6b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6185ea361cdad6b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g26185ea361cdad6b_1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26185ea361cdad6b_1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26185ea361cdad6b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g26185ea361cdad6b_1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38100">
            <a:solidFill>
              <a:srgbClr val="5353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bg>
      <p:bgPr>
        <a:solidFill>
          <a:schemeClr val="l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71" name="Google Shape;71;p11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3" name="Google Shape;73;p11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3" type="subTitle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5" name="Google Shape;75;p11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 1">
  <p:cSld name="TITLE_AND_TWO_COLUMNS_2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80" name="Google Shape;80;p12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2" name="Google Shape;82;p12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4" name="Google Shape;84;p1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bg>
      <p:bgPr>
        <a:solidFill>
          <a:schemeClr val="lt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89" name="Google Shape;89;p13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13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13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1" name="Google Shape;101;p14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" name="Google Shape;103;p14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14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107" name="Google Shape;107;p14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4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4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14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5" type="subTitle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">
  <p:cSld name="BIG_NUMBER">
    <p:bg>
      <p:bgPr>
        <a:solidFill>
          <a:schemeClr val="lt1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 2">
  <p:cSld name="BIG_NUMBER_2"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hasCustomPrompt="1"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126" name="Google Shape;126;p16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&amp; some text slide 1">
  <p:cSld name="BIG_NUMBER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hasCustomPrompt="1"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hasCustomPrompt="1"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chemeClr val="lt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frame">
  <p:cSld name="BLANK_1_1"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quare with title and text">
  <p:cSld name="CUSTOM_1"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" type="secHead">
  <p:cSld name="SECTION_HEADER">
    <p:bg>
      <p:bgPr>
        <a:solidFill>
          <a:schemeClr val="lt1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9" name="Google Shape;19;p3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hasCustomPrompt="1"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hasCustomPrompt="1"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/>
          <p:nvPr>
            <p:ph hasCustomPrompt="1"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cyan frame">
  <p:cSld name="CUSTOM_1_1_1">
    <p:bg>
      <p:bgPr>
        <a:solidFill>
          <a:schemeClr val="lt1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9" name="Google Shape;149;p2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frame 1">
  <p:cSld name="CUSTOM_1_1_1_1">
    <p:bg>
      <p:bgPr>
        <a:solidFill>
          <a:schemeClr val="lt1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 1">
  <p:cSld name="CUSTOM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">
  <p:cSld name="CUSTOM_7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frame ">
  <p:cSld name="BLANK_1_1_1">
    <p:bg>
      <p:bgPr>
        <a:solidFill>
          <a:schemeClr val="accen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4" name="Google Shape;174;p26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frame  1">
  <p:cSld name="BLANK_1_1_1_1">
    <p:bg>
      <p:bgPr>
        <a:solidFill>
          <a:schemeClr val="accent1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/>
          <p:nvPr/>
        </p:nvSpPr>
        <p:spPr>
          <a:xfrm>
            <a:off x="0" y="-20550"/>
            <a:ext cx="9347700" cy="518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2" name="Google Shape;182;p28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28"/>
          <p:cNvCxnSpPr/>
          <p:nvPr/>
        </p:nvCxnSpPr>
        <p:spPr>
          <a:xfrm rot="10800000">
            <a:off x="-6860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28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8"/>
          <p:cNvSpPr txBox="1"/>
          <p:nvPr>
            <p:ph type="ctrTitle"/>
          </p:nvPr>
        </p:nvSpPr>
        <p:spPr>
          <a:xfrm>
            <a:off x="1068025" y="857900"/>
            <a:ext cx="3350100" cy="11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86" name="Google Shape;186;p28"/>
          <p:cNvSpPr txBox="1"/>
          <p:nvPr>
            <p:ph idx="1" type="subTitle"/>
          </p:nvPr>
        </p:nvSpPr>
        <p:spPr>
          <a:xfrm>
            <a:off x="1068025" y="2040791"/>
            <a:ext cx="2165400" cy="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8" name="Google Shape;188;p29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9" name="Google Shape;189;p29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0" name="Google Shape;190;p29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9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9"/>
          <p:cNvSpPr txBox="1"/>
          <p:nvPr>
            <p:ph type="title"/>
          </p:nvPr>
        </p:nvSpPr>
        <p:spPr>
          <a:xfrm>
            <a:off x="725200" y="373713"/>
            <a:ext cx="77040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FFFFFF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4" name="Google Shape;194;p30"/>
          <p:cNvCxnSpPr/>
          <p:nvPr/>
        </p:nvCxnSpPr>
        <p:spPr>
          <a:xfrm>
            <a:off x="8424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95" name="Google Shape;195;p30"/>
          <p:cNvCxnSpPr/>
          <p:nvPr/>
        </p:nvCxnSpPr>
        <p:spPr>
          <a:xfrm rot="10800000">
            <a:off x="-68600" y="721500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6" name="Google Shape;196;p30"/>
          <p:cNvSpPr/>
          <p:nvPr/>
        </p:nvSpPr>
        <p:spPr>
          <a:xfrm>
            <a:off x="8244000" y="574500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0"/>
          <p:cNvSpPr/>
          <p:nvPr/>
        </p:nvSpPr>
        <p:spPr>
          <a:xfrm>
            <a:off x="0" y="0"/>
            <a:ext cx="2288100" cy="51435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30"/>
          <p:cNvSpPr/>
          <p:nvPr/>
        </p:nvSpPr>
        <p:spPr>
          <a:xfrm>
            <a:off x="720000" y="360750"/>
            <a:ext cx="3131100" cy="4430400"/>
          </a:xfrm>
          <a:prstGeom prst="rect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9" name="Google Shape;199;p30"/>
          <p:cNvSpPr txBox="1"/>
          <p:nvPr>
            <p:ph type="title"/>
          </p:nvPr>
        </p:nvSpPr>
        <p:spPr>
          <a:xfrm>
            <a:off x="4500925" y="1307388"/>
            <a:ext cx="3056100" cy="13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0" name="Google Shape;200;p30"/>
          <p:cNvSpPr txBox="1"/>
          <p:nvPr>
            <p:ph idx="1" type="subTitle"/>
          </p:nvPr>
        </p:nvSpPr>
        <p:spPr>
          <a:xfrm>
            <a:off x="4500925" y="2627693"/>
            <a:ext cx="2893800" cy="11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2">
    <p:bg>
      <p:bgPr>
        <a:solidFill>
          <a:schemeClr val="lt1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_1_2_1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2" name="Google Shape;202;p31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3" name="Google Shape;203;p31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4" name="Google Shape;204;p31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31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31"/>
          <p:cNvSpPr txBox="1"/>
          <p:nvPr>
            <p:ph idx="1" type="subTitle"/>
          </p:nvPr>
        </p:nvSpPr>
        <p:spPr>
          <a:xfrm>
            <a:off x="125587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7" name="Google Shape;207;p31"/>
          <p:cNvSpPr txBox="1"/>
          <p:nvPr>
            <p:ph idx="2" type="subTitle"/>
          </p:nvPr>
        </p:nvSpPr>
        <p:spPr>
          <a:xfrm>
            <a:off x="360797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8" name="Google Shape;208;p31"/>
          <p:cNvSpPr txBox="1"/>
          <p:nvPr>
            <p:ph idx="3" type="subTitle"/>
          </p:nvPr>
        </p:nvSpPr>
        <p:spPr>
          <a:xfrm>
            <a:off x="598912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9" name="Google Shape;209;p31"/>
          <p:cNvSpPr txBox="1"/>
          <p:nvPr>
            <p:ph type="title"/>
          </p:nvPr>
        </p:nvSpPr>
        <p:spPr>
          <a:xfrm>
            <a:off x="2465450" y="374913"/>
            <a:ext cx="42132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210" name="Google Shape;210;p31"/>
          <p:cNvSpPr txBox="1"/>
          <p:nvPr>
            <p:ph idx="4" type="subTitle"/>
          </p:nvPr>
        </p:nvSpPr>
        <p:spPr>
          <a:xfrm>
            <a:off x="1298775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11" name="Google Shape;211;p31"/>
          <p:cNvSpPr txBox="1"/>
          <p:nvPr>
            <p:ph idx="5" type="subTitle"/>
          </p:nvPr>
        </p:nvSpPr>
        <p:spPr>
          <a:xfrm>
            <a:off x="3670601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12" name="Google Shape;212;p31"/>
          <p:cNvSpPr txBox="1"/>
          <p:nvPr>
            <p:ph idx="6" type="subTitle"/>
          </p:nvPr>
        </p:nvSpPr>
        <p:spPr>
          <a:xfrm>
            <a:off x="6042424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_3">
  <p:cSld name="TITLE_AND_TWO_COLUMNS_3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"/>
          <p:cNvSpPr/>
          <p:nvPr/>
        </p:nvSpPr>
        <p:spPr>
          <a:xfrm>
            <a:off x="-150" y="0"/>
            <a:ext cx="9144000" cy="258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15" name="Google Shape;215;p32"/>
          <p:cNvCxnSpPr/>
          <p:nvPr/>
        </p:nvCxnSpPr>
        <p:spPr>
          <a:xfrm>
            <a:off x="457185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16" name="Google Shape;216;p32"/>
          <p:cNvCxnSpPr/>
          <p:nvPr/>
        </p:nvCxnSpPr>
        <p:spPr>
          <a:xfrm rot="10800000">
            <a:off x="-68600" y="2580000"/>
            <a:ext cx="93999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32"/>
          <p:cNvSpPr txBox="1"/>
          <p:nvPr>
            <p:ph type="title"/>
          </p:nvPr>
        </p:nvSpPr>
        <p:spPr>
          <a:xfrm>
            <a:off x="712950" y="1585225"/>
            <a:ext cx="30954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8" name="Google Shape;218;p32"/>
          <p:cNvSpPr txBox="1"/>
          <p:nvPr>
            <p:ph idx="2" type="title"/>
          </p:nvPr>
        </p:nvSpPr>
        <p:spPr>
          <a:xfrm>
            <a:off x="5339975" y="1585225"/>
            <a:ext cx="30867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9" name="Google Shape;219;p32"/>
          <p:cNvSpPr txBox="1"/>
          <p:nvPr>
            <p:ph idx="1" type="subTitle"/>
          </p:nvPr>
        </p:nvSpPr>
        <p:spPr>
          <a:xfrm>
            <a:off x="5830775" y="2773175"/>
            <a:ext cx="2101200" cy="9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0" name="Google Shape;220;p32"/>
          <p:cNvSpPr txBox="1"/>
          <p:nvPr>
            <p:ph idx="3" type="subTitle"/>
          </p:nvPr>
        </p:nvSpPr>
        <p:spPr>
          <a:xfrm>
            <a:off x="1205025" y="2773175"/>
            <a:ext cx="2101200" cy="9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3"/>
          <p:cNvSpPr txBox="1"/>
          <p:nvPr>
            <p:ph type="title"/>
          </p:nvPr>
        </p:nvSpPr>
        <p:spPr>
          <a:xfrm>
            <a:off x="2101800" y="2309850"/>
            <a:ext cx="49404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223" name="Google Shape;223;p33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24" name="Google Shape;224;p33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33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6" name="Google Shape;226;p33"/>
          <p:cNvCxnSpPr/>
          <p:nvPr/>
        </p:nvCxnSpPr>
        <p:spPr>
          <a:xfrm>
            <a:off x="8417375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7" name="Google Shape;227;p33"/>
          <p:cNvSpPr/>
          <p:nvPr/>
        </p:nvSpPr>
        <p:spPr>
          <a:xfrm>
            <a:off x="8237375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8" name="Google Shape;228;p33"/>
          <p:cNvCxnSpPr/>
          <p:nvPr/>
        </p:nvCxnSpPr>
        <p:spPr>
          <a:xfrm rot="10800000">
            <a:off x="-4965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9" name="Google Shape;229;p33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33"/>
          <p:cNvSpPr/>
          <p:nvPr/>
        </p:nvSpPr>
        <p:spPr>
          <a:xfrm>
            <a:off x="8237375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озділу 1">
  <p:cSld name="SECTION_HEADER_1_1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33" name="Google Shape;23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5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6" name="Google Shape;236;p35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7" name="Google Shape;237;p35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8" name="Google Shape;238;p35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39" name="Google Shape;239;p35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40" name="Google Shape;240;p35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/>
          <p:nvPr/>
        </p:nvSpPr>
        <p:spPr>
          <a:xfrm>
            <a:off x="0" y="-20550"/>
            <a:ext cx="9347700" cy="5184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3" name="Google Shape;243;p36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36"/>
          <p:cNvCxnSpPr/>
          <p:nvPr/>
        </p:nvCxnSpPr>
        <p:spPr>
          <a:xfrm rot="10800000">
            <a:off x="-6860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36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36"/>
          <p:cNvSpPr txBox="1"/>
          <p:nvPr>
            <p:ph type="ctrTitle"/>
          </p:nvPr>
        </p:nvSpPr>
        <p:spPr>
          <a:xfrm>
            <a:off x="1068025" y="857900"/>
            <a:ext cx="3350100" cy="11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47" name="Google Shape;247;p36"/>
          <p:cNvSpPr txBox="1"/>
          <p:nvPr>
            <p:ph idx="1" type="subTitle"/>
          </p:nvPr>
        </p:nvSpPr>
        <p:spPr>
          <a:xfrm>
            <a:off x="1068025" y="2040791"/>
            <a:ext cx="2165400" cy="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9" name="Google Shape;249;p37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0" name="Google Shape;250;p37"/>
          <p:cNvCxnSpPr/>
          <p:nvPr/>
        </p:nvCxnSpPr>
        <p:spPr>
          <a:xfrm rot="10800000">
            <a:off x="-68600" y="721500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1" name="Google Shape;251;p37"/>
          <p:cNvSpPr/>
          <p:nvPr/>
        </p:nvSpPr>
        <p:spPr>
          <a:xfrm>
            <a:off x="540000" y="574500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7"/>
          <p:cNvSpPr txBox="1"/>
          <p:nvPr>
            <p:ph type="title"/>
          </p:nvPr>
        </p:nvSpPr>
        <p:spPr>
          <a:xfrm>
            <a:off x="991150" y="1404000"/>
            <a:ext cx="3056100" cy="122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53" name="Google Shape;253;p37"/>
          <p:cNvSpPr/>
          <p:nvPr/>
        </p:nvSpPr>
        <p:spPr>
          <a:xfrm>
            <a:off x="4577250" y="0"/>
            <a:ext cx="4566600" cy="51435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37"/>
          <p:cNvSpPr txBox="1"/>
          <p:nvPr>
            <p:ph idx="1" type="body"/>
          </p:nvPr>
        </p:nvSpPr>
        <p:spPr>
          <a:xfrm>
            <a:off x="991150" y="2625600"/>
            <a:ext cx="3056100" cy="15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3">
  <p:cSld name="TITLE_3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8"/>
          <p:cNvSpPr/>
          <p:nvPr/>
        </p:nvSpPr>
        <p:spPr>
          <a:xfrm>
            <a:off x="0" y="-20550"/>
            <a:ext cx="9347700" cy="5184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57" name="Google Shape;257;p38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8" name="Google Shape;258;p38"/>
          <p:cNvCxnSpPr/>
          <p:nvPr/>
        </p:nvCxnSpPr>
        <p:spPr>
          <a:xfrm rot="10800000">
            <a:off x="-6860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9" name="Google Shape;259;p38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8"/>
          <p:cNvSpPr txBox="1"/>
          <p:nvPr>
            <p:ph type="ctrTitle"/>
          </p:nvPr>
        </p:nvSpPr>
        <p:spPr>
          <a:xfrm>
            <a:off x="1068025" y="857900"/>
            <a:ext cx="3350100" cy="11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61" name="Google Shape;261;p38"/>
          <p:cNvSpPr txBox="1"/>
          <p:nvPr>
            <p:ph idx="1" type="subTitle"/>
          </p:nvPr>
        </p:nvSpPr>
        <p:spPr>
          <a:xfrm>
            <a:off x="1068025" y="2040791"/>
            <a:ext cx="2165400" cy="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bg>
      <p:bgPr>
        <a:solidFill>
          <a:schemeClr val="lt1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0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68" name="Google Shape;268;p40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38100">
            <a:solidFill>
              <a:srgbClr val="5353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" type="secHead">
  <p:cSld name="SECTION_HEADER">
    <p:bg>
      <p:bgPr>
        <a:solidFill>
          <a:schemeClr val="lt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1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1" name="Google Shape;271;p41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72" name="Google Shape;272;p4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273" name="Google Shape;273;p41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74" name="Google Shape;274;p41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5" name="Google Shape;275;p41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76" name="Google Shape;276;p41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7" name="Google Shape;277;p41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78" name="Google Shape;278;p41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9" name="Google Shape;279;p41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41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41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p41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41"/>
          <p:cNvSpPr txBox="1"/>
          <p:nvPr>
            <p:ph hasCustomPrompt="1"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4" name="Google Shape;284;p41"/>
          <p:cNvSpPr txBox="1"/>
          <p:nvPr>
            <p:ph hasCustomPrompt="1"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5" name="Google Shape;285;p41"/>
          <p:cNvSpPr txBox="1"/>
          <p:nvPr>
            <p:ph hasCustomPrompt="1"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 1 1">
  <p:cSld name="SECTION_HEADER_2_1">
    <p:bg>
      <p:bgPr>
        <a:solidFill>
          <a:schemeClr val="lt1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2">
    <p:bg>
      <p:bgPr>
        <a:solidFill>
          <a:schemeClr val="lt1"/>
        </a:solidFill>
      </p:bgPr>
    </p:bg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2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8" name="Google Shape;288;p42"/>
          <p:cNvSpPr txBox="1"/>
          <p:nvPr>
            <p:ph idx="1" type="subTitle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89" name="Google Shape;289;p4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290" name="Google Shape;290;p42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42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2" name="Google Shape;292;p42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 1 1">
  <p:cSld name="SECTION_HEADER_2_1">
    <p:bg>
      <p:bgPr>
        <a:solidFill>
          <a:schemeClr val="lt1"/>
        </a:solidFill>
      </p:bgPr>
    </p:bg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3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5" name="Google Shape;295;p4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296" name="Google Shape;296;p43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1"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4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9" name="Google Shape;299;p44"/>
          <p:cNvSpPr txBox="1"/>
          <p:nvPr>
            <p:ph idx="1" type="subTitle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00" name="Google Shape;300;p4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301" name="Google Shape;301;p44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chemeClr val="lt1"/>
        </a:solidFill>
      </p:bgPr>
    </p:bg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5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45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305" name="Google Shape;305;p4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06" name="Google Shape;306;p45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bg>
      <p:bgPr>
        <a:solidFill>
          <a:schemeClr val="lt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46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310" name="Google Shape;310;p46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11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048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2984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21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311" name="Google Shape;311;p4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312" name="Google Shape;312;p46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TITLE_AND_BODY_2">
    <p:bg>
      <p:bgPr>
        <a:solidFill>
          <a:schemeClr val="lt1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47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316" name="Google Shape;316;p4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317" name="Google Shape;317;p47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TITLE_AND_BODY_1">
    <p:bg>
      <p:bgPr>
        <a:solidFill>
          <a:schemeClr val="lt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8"/>
          <p:cNvSpPr txBox="1"/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20" name="Google Shape;320;p4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21" name="Google Shape;321;p48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48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323" name="Google Shape;323;p48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bg>
      <p:bgPr>
        <a:solidFill>
          <a:schemeClr val="lt1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6" name="Google Shape;326;p49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7" name="Google Shape;327;p4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28" name="Google Shape;328;p49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9" name="Google Shape;329;p49"/>
          <p:cNvSpPr txBox="1"/>
          <p:nvPr>
            <p:ph idx="1" type="subTitle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30" name="Google Shape;330;p49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1" name="Google Shape;331;p49"/>
          <p:cNvSpPr txBox="1"/>
          <p:nvPr>
            <p:ph idx="3" type="subTitle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32" name="Google Shape;332;p49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 1">
  <p:cSld name="TITLE_AND_TWO_COLUMNS_2">
    <p:bg>
      <p:bgPr>
        <a:solidFill>
          <a:schemeClr val="lt1"/>
        </a:solidFill>
      </p:bgPr>
    </p:bg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0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35" name="Google Shape;335;p50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36" name="Google Shape;336;p5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37" name="Google Shape;337;p50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8" name="Google Shape;338;p50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39" name="Google Shape;339;p50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0" name="Google Shape;340;p50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41" name="Google Shape;341;p50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bg>
      <p:bgPr>
        <a:solidFill>
          <a:schemeClr val="lt1"/>
        </a:solidFill>
      </p:bgPr>
    </p:bg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4" name="Google Shape;344;p51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45" name="Google Shape;345;p5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46" name="Google Shape;346;p51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7" name="Google Shape;347;p51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48" name="Google Shape;348;p51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9" name="Google Shape;349;p51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50" name="Google Shape;350;p51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1" name="Google Shape;351;p51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352" name="Google Shape;352;p51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3" name="Google Shape;353;p51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1">
    <p:bg>
      <p:bgPr>
        <a:solidFill>
          <a:schemeClr val="lt1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" type="subTitle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bg>
      <p:bgPr>
        <a:solidFill>
          <a:schemeClr val="lt1"/>
        </a:solidFill>
      </p:bgPr>
    </p:bg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5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52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7" name="Google Shape;357;p52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58" name="Google Shape;358;p52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59" name="Google Shape;359;p52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60" name="Google Shape;360;p52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1" name="Google Shape;361;p52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62" name="Google Shape;362;p52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363" name="Google Shape;363;p5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364" name="Google Shape;364;p52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5" name="Google Shape;365;p52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6" name="Google Shape;366;p52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67" name="Google Shape;367;p52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8" name="Google Shape;368;p52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69" name="Google Shape;369;p52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70" name="Google Shape;370;p52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1" name="Google Shape;371;p52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372" name="Google Shape;372;p52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3" name="Google Shape;373;p52"/>
          <p:cNvSpPr txBox="1"/>
          <p:nvPr>
            <p:ph idx="15" type="subTitle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">
  <p:cSld name="BIG_NUMBER">
    <p:bg>
      <p:bgPr>
        <a:solidFill>
          <a:schemeClr val="lt1"/>
        </a:solidFill>
      </p:bgPr>
    </p:bg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p5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77" name="Google Shape;377;p53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8" name="Google Shape;378;p53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 2">
  <p:cSld name="BIG_NUMBER_2">
    <p:bg>
      <p:bgPr>
        <a:solidFill>
          <a:schemeClr val="lt1"/>
        </a:solidFill>
      </p:bgPr>
    </p:bg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p54"/>
          <p:cNvSpPr txBox="1"/>
          <p:nvPr>
            <p:ph hasCustomPrompt="1"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2" name="Google Shape;382;p5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83" name="Google Shape;383;p54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&amp; some text slide 1">
  <p:cSld name="BIG_NUMBER_1">
    <p:bg>
      <p:bgPr>
        <a:solidFill>
          <a:schemeClr val="lt1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55"/>
          <p:cNvSpPr txBox="1"/>
          <p:nvPr>
            <p:ph hasCustomPrompt="1"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7" name="Google Shape;387;p5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88" name="Google Shape;388;p55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9" name="Google Shape;389;p55"/>
          <p:cNvSpPr txBox="1"/>
          <p:nvPr>
            <p:ph hasCustomPrompt="1"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0" name="Google Shape;390;p55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1" name="Google Shape;391;p55"/>
          <p:cNvSpPr txBox="1"/>
          <p:nvPr>
            <p:ph hasCustomPrompt="1"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2" name="Google Shape;392;p55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chemeClr val="lt1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frame">
  <p:cSld name="BLANK_1_1">
    <p:bg>
      <p:bgPr>
        <a:solidFill>
          <a:schemeClr val="lt1"/>
        </a:solidFill>
      </p:bgPr>
    </p:bg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5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quare with title and text">
  <p:cSld name="CUSTOM_1">
    <p:bg>
      <p:bgPr>
        <a:solidFill>
          <a:schemeClr val="lt1"/>
        </a:solidFill>
      </p:bgPr>
    </p:bg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398" name="Google Shape;398;p58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58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400" name="Google Shape;400;p58"/>
          <p:cNvSpPr txBox="1"/>
          <p:nvPr>
            <p:ph idx="1" type="subTitle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01" name="Google Shape;401;p58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cyan frame">
  <p:cSld name="CUSTOM_1_1_1">
    <p:bg>
      <p:bgPr>
        <a:solidFill>
          <a:schemeClr val="lt1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59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5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405" name="Google Shape;405;p59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406" name="Google Shape;406;p59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407" name="Google Shape;407;p59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8" name="Google Shape;408;p59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frame 1">
  <p:cSld name="CUSTOM_1_1_1_1">
    <p:bg>
      <p:bgPr>
        <a:solidFill>
          <a:schemeClr val="lt1"/>
        </a:soli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0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6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">
  <p:cSld name="CUSTOM_2"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61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61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415" name="Google Shape;415;p61"/>
          <p:cNvSpPr txBox="1"/>
          <p:nvPr>
            <p:ph idx="1" type="subTitle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6" name="Google Shape;416;p61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 1">
  <p:cSld name="CUSTOM_2_1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2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62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420" name="Google Shape;420;p62"/>
          <p:cNvSpPr txBox="1"/>
          <p:nvPr>
            <p:ph idx="1" type="subTitle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21" name="Google Shape;421;p62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">
  <p:cSld name="CUSTOM_7"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3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63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63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63"/>
          <p:cNvSpPr txBox="1"/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27" name="Google Shape;427;p63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frame ">
  <p:cSld name="BLANK_1_1_1">
    <p:bg>
      <p:bgPr>
        <a:solidFill>
          <a:schemeClr val="accent1"/>
        </a:solidFill>
      </p:bgPr>
    </p:bg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4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6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31" name="Google Shape;431;p64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432" name="Google Shape;432;p64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frame  1">
  <p:cSld name="BLANK_1_1_1_1">
    <p:bg>
      <p:bgPr>
        <a:solidFill>
          <a:schemeClr val="accent1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5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5" name="Google Shape;435;p6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436" name="Google Shape;436;p65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66"/>
          <p:cNvSpPr/>
          <p:nvPr/>
        </p:nvSpPr>
        <p:spPr>
          <a:xfrm>
            <a:off x="0" y="-20550"/>
            <a:ext cx="9347700" cy="51846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9" name="Google Shape;439;p66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0" name="Google Shape;440;p66"/>
          <p:cNvCxnSpPr/>
          <p:nvPr/>
        </p:nvCxnSpPr>
        <p:spPr>
          <a:xfrm rot="10800000">
            <a:off x="-6860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1" name="Google Shape;441;p66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2" name="Google Shape;442;p66"/>
          <p:cNvSpPr txBox="1"/>
          <p:nvPr>
            <p:ph type="ctrTitle"/>
          </p:nvPr>
        </p:nvSpPr>
        <p:spPr>
          <a:xfrm>
            <a:off x="1068025" y="857900"/>
            <a:ext cx="3350100" cy="11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43" name="Google Shape;443;p66"/>
          <p:cNvSpPr txBox="1"/>
          <p:nvPr>
            <p:ph idx="1" type="subTitle"/>
          </p:nvPr>
        </p:nvSpPr>
        <p:spPr>
          <a:xfrm>
            <a:off x="1068025" y="2040791"/>
            <a:ext cx="2165400" cy="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5" name="Google Shape;445;p67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46" name="Google Shape;446;p67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47" name="Google Shape;447;p67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p67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p67"/>
          <p:cNvSpPr txBox="1"/>
          <p:nvPr>
            <p:ph type="title"/>
          </p:nvPr>
        </p:nvSpPr>
        <p:spPr>
          <a:xfrm>
            <a:off x="725200" y="373713"/>
            <a:ext cx="7704000" cy="6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rgbClr val="FFFFFF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1" name="Google Shape;451;p68"/>
          <p:cNvCxnSpPr/>
          <p:nvPr/>
        </p:nvCxnSpPr>
        <p:spPr>
          <a:xfrm>
            <a:off x="8424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52" name="Google Shape;452;p68"/>
          <p:cNvCxnSpPr/>
          <p:nvPr/>
        </p:nvCxnSpPr>
        <p:spPr>
          <a:xfrm rot="10800000">
            <a:off x="-68600" y="721500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3" name="Google Shape;453;p68"/>
          <p:cNvSpPr/>
          <p:nvPr/>
        </p:nvSpPr>
        <p:spPr>
          <a:xfrm>
            <a:off x="8244000" y="574500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68"/>
          <p:cNvSpPr/>
          <p:nvPr/>
        </p:nvSpPr>
        <p:spPr>
          <a:xfrm>
            <a:off x="0" y="0"/>
            <a:ext cx="2288100" cy="51435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68"/>
          <p:cNvSpPr/>
          <p:nvPr/>
        </p:nvSpPr>
        <p:spPr>
          <a:xfrm>
            <a:off x="720000" y="360750"/>
            <a:ext cx="3131100" cy="4430400"/>
          </a:xfrm>
          <a:prstGeom prst="rect">
            <a:avLst/>
          </a:prstGeom>
          <a:noFill/>
          <a:ln cap="flat" cmpd="sng" w="38100">
            <a:solidFill>
              <a:srgbClr val="FFE5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68"/>
          <p:cNvSpPr txBox="1"/>
          <p:nvPr>
            <p:ph type="title"/>
          </p:nvPr>
        </p:nvSpPr>
        <p:spPr>
          <a:xfrm>
            <a:off x="4500925" y="1307388"/>
            <a:ext cx="3056100" cy="132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57" name="Google Shape;457;p68"/>
          <p:cNvSpPr txBox="1"/>
          <p:nvPr>
            <p:ph idx="1" type="subTitle"/>
          </p:nvPr>
        </p:nvSpPr>
        <p:spPr>
          <a:xfrm>
            <a:off x="4500925" y="2627693"/>
            <a:ext cx="2893800" cy="11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TITLE_AND_TWO_COLUMNS_1_1_2_1"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9" name="Google Shape;459;p69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60" name="Google Shape;460;p69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61" name="Google Shape;461;p69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69"/>
          <p:cNvSpPr/>
          <p:nvPr/>
        </p:nvSpPr>
        <p:spPr>
          <a:xfrm>
            <a:off x="2208625" y="84575"/>
            <a:ext cx="4731600" cy="103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3" name="Google Shape;463;p69"/>
          <p:cNvSpPr txBox="1"/>
          <p:nvPr>
            <p:ph idx="1" type="subTitle"/>
          </p:nvPr>
        </p:nvSpPr>
        <p:spPr>
          <a:xfrm>
            <a:off x="125587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4" name="Google Shape;464;p69"/>
          <p:cNvSpPr txBox="1"/>
          <p:nvPr>
            <p:ph idx="2" type="subTitle"/>
          </p:nvPr>
        </p:nvSpPr>
        <p:spPr>
          <a:xfrm>
            <a:off x="360797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5" name="Google Shape;465;p69"/>
          <p:cNvSpPr txBox="1"/>
          <p:nvPr>
            <p:ph idx="3" type="subTitle"/>
          </p:nvPr>
        </p:nvSpPr>
        <p:spPr>
          <a:xfrm>
            <a:off x="5989125" y="2890378"/>
            <a:ext cx="1899000" cy="4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6" name="Google Shape;466;p69"/>
          <p:cNvSpPr txBox="1"/>
          <p:nvPr>
            <p:ph type="title"/>
          </p:nvPr>
        </p:nvSpPr>
        <p:spPr>
          <a:xfrm>
            <a:off x="2465450" y="374913"/>
            <a:ext cx="4213200" cy="7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467" name="Google Shape;467;p69"/>
          <p:cNvSpPr txBox="1"/>
          <p:nvPr>
            <p:ph idx="4" type="subTitle"/>
          </p:nvPr>
        </p:nvSpPr>
        <p:spPr>
          <a:xfrm>
            <a:off x="1298775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68" name="Google Shape;468;p69"/>
          <p:cNvSpPr txBox="1"/>
          <p:nvPr>
            <p:ph idx="5" type="subTitle"/>
          </p:nvPr>
        </p:nvSpPr>
        <p:spPr>
          <a:xfrm>
            <a:off x="3670601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469" name="Google Shape;469;p69"/>
          <p:cNvSpPr txBox="1"/>
          <p:nvPr>
            <p:ph idx="6" type="subTitle"/>
          </p:nvPr>
        </p:nvSpPr>
        <p:spPr>
          <a:xfrm>
            <a:off x="6042424" y="3266653"/>
            <a:ext cx="1813200" cy="10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_3">
  <p:cSld name="TITLE_AND_TWO_COLUMNS_3"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0"/>
          <p:cNvSpPr/>
          <p:nvPr/>
        </p:nvSpPr>
        <p:spPr>
          <a:xfrm>
            <a:off x="-150" y="0"/>
            <a:ext cx="9144000" cy="2580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2" name="Google Shape;472;p70"/>
          <p:cNvCxnSpPr/>
          <p:nvPr/>
        </p:nvCxnSpPr>
        <p:spPr>
          <a:xfrm>
            <a:off x="457185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73" name="Google Shape;473;p70"/>
          <p:cNvCxnSpPr/>
          <p:nvPr/>
        </p:nvCxnSpPr>
        <p:spPr>
          <a:xfrm rot="10800000">
            <a:off x="-68600" y="2580000"/>
            <a:ext cx="9399900" cy="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4" name="Google Shape;474;p70"/>
          <p:cNvSpPr txBox="1"/>
          <p:nvPr>
            <p:ph type="title"/>
          </p:nvPr>
        </p:nvSpPr>
        <p:spPr>
          <a:xfrm>
            <a:off x="712950" y="1585225"/>
            <a:ext cx="30954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75" name="Google Shape;475;p70"/>
          <p:cNvSpPr txBox="1"/>
          <p:nvPr>
            <p:ph idx="2" type="title"/>
          </p:nvPr>
        </p:nvSpPr>
        <p:spPr>
          <a:xfrm>
            <a:off x="5339975" y="1585225"/>
            <a:ext cx="3086700" cy="6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76" name="Google Shape;476;p70"/>
          <p:cNvSpPr txBox="1"/>
          <p:nvPr>
            <p:ph idx="1" type="subTitle"/>
          </p:nvPr>
        </p:nvSpPr>
        <p:spPr>
          <a:xfrm>
            <a:off x="5830775" y="2773175"/>
            <a:ext cx="2101200" cy="9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77" name="Google Shape;477;p70"/>
          <p:cNvSpPr txBox="1"/>
          <p:nvPr>
            <p:ph idx="3" type="subTitle"/>
          </p:nvPr>
        </p:nvSpPr>
        <p:spPr>
          <a:xfrm>
            <a:off x="1205025" y="2773175"/>
            <a:ext cx="2101200" cy="91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71"/>
          <p:cNvSpPr txBox="1"/>
          <p:nvPr>
            <p:ph type="title"/>
          </p:nvPr>
        </p:nvSpPr>
        <p:spPr>
          <a:xfrm>
            <a:off x="2101800" y="2309850"/>
            <a:ext cx="49404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cxnSp>
        <p:nvCxnSpPr>
          <p:cNvPr id="480" name="Google Shape;480;p71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1" name="Google Shape;481;p71"/>
          <p:cNvCxnSpPr/>
          <p:nvPr/>
        </p:nvCxnSpPr>
        <p:spPr>
          <a:xfrm rot="10800000">
            <a:off x="-49650" y="73137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2" name="Google Shape;482;p71"/>
          <p:cNvSpPr/>
          <p:nvPr/>
        </p:nvSpPr>
        <p:spPr>
          <a:xfrm>
            <a:off x="540000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3" name="Google Shape;483;p71"/>
          <p:cNvCxnSpPr/>
          <p:nvPr/>
        </p:nvCxnSpPr>
        <p:spPr>
          <a:xfrm>
            <a:off x="8417375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4" name="Google Shape;484;p71"/>
          <p:cNvSpPr/>
          <p:nvPr/>
        </p:nvSpPr>
        <p:spPr>
          <a:xfrm>
            <a:off x="8237375" y="55137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85" name="Google Shape;485;p71"/>
          <p:cNvCxnSpPr/>
          <p:nvPr/>
        </p:nvCxnSpPr>
        <p:spPr>
          <a:xfrm rot="10800000">
            <a:off x="-4965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6" name="Google Shape;486;p71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71"/>
          <p:cNvSpPr/>
          <p:nvPr/>
        </p:nvSpPr>
        <p:spPr>
          <a:xfrm>
            <a:off x="8237375" y="4259525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11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048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2984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21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озділу 1">
  <p:cSld name="SECTION_HEADER_1_1"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7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90" name="Google Shape;490;p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7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93" name="Google Shape;493;p73"/>
          <p:cNvSpPr txBox="1"/>
          <p:nvPr>
            <p:ph idx="1" type="body"/>
          </p:nvPr>
        </p:nvSpPr>
        <p:spPr>
          <a:xfrm>
            <a:off x="457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4" name="Google Shape;494;p73"/>
          <p:cNvSpPr txBox="1"/>
          <p:nvPr>
            <p:ph idx="2" type="body"/>
          </p:nvPr>
        </p:nvSpPr>
        <p:spPr>
          <a:xfrm>
            <a:off x="4648200" y="120015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406400" lvl="0" marL="45720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5" name="Google Shape;495;p73"/>
          <p:cNvSpPr txBox="1"/>
          <p:nvPr>
            <p:ph idx="10" type="dt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6" name="Google Shape;496;p73"/>
          <p:cNvSpPr txBox="1"/>
          <p:nvPr>
            <p:ph idx="11" type="ftr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97" name="Google Shape;497;p73"/>
          <p:cNvSpPr txBox="1"/>
          <p:nvPr>
            <p:ph idx="12" type="sldNum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74"/>
          <p:cNvSpPr/>
          <p:nvPr/>
        </p:nvSpPr>
        <p:spPr>
          <a:xfrm>
            <a:off x="0" y="-20550"/>
            <a:ext cx="9347700" cy="51846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0" name="Google Shape;500;p74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1" name="Google Shape;501;p74"/>
          <p:cNvCxnSpPr/>
          <p:nvPr/>
        </p:nvCxnSpPr>
        <p:spPr>
          <a:xfrm rot="10800000">
            <a:off x="-68600" y="4439525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2" name="Google Shape;502;p74"/>
          <p:cNvSpPr/>
          <p:nvPr/>
        </p:nvSpPr>
        <p:spPr>
          <a:xfrm>
            <a:off x="540000" y="4259525"/>
            <a:ext cx="360000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74"/>
          <p:cNvSpPr txBox="1"/>
          <p:nvPr>
            <p:ph type="ctrTitle"/>
          </p:nvPr>
        </p:nvSpPr>
        <p:spPr>
          <a:xfrm>
            <a:off x="1068025" y="857900"/>
            <a:ext cx="3350100" cy="1182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04" name="Google Shape;504;p74"/>
          <p:cNvSpPr txBox="1"/>
          <p:nvPr>
            <p:ph idx="1" type="subTitle"/>
          </p:nvPr>
        </p:nvSpPr>
        <p:spPr>
          <a:xfrm>
            <a:off x="1068025" y="2040791"/>
            <a:ext cx="2165400" cy="61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06" name="Google Shape;506;p75"/>
          <p:cNvCxnSpPr/>
          <p:nvPr/>
        </p:nvCxnSpPr>
        <p:spPr>
          <a:xfrm>
            <a:off x="720000" y="-20550"/>
            <a:ext cx="0" cy="5184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07" name="Google Shape;507;p75"/>
          <p:cNvCxnSpPr/>
          <p:nvPr/>
        </p:nvCxnSpPr>
        <p:spPr>
          <a:xfrm rot="10800000">
            <a:off x="-68600" y="721500"/>
            <a:ext cx="9399900" cy="0"/>
          </a:xfrm>
          <a:prstGeom prst="straightConnector1">
            <a:avLst/>
          </a:prstGeom>
          <a:noFill/>
          <a:ln cap="flat" cmpd="sng" w="38100">
            <a:solidFill>
              <a:srgbClr val="F1C23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08" name="Google Shape;508;p75"/>
          <p:cNvSpPr/>
          <p:nvPr/>
        </p:nvSpPr>
        <p:spPr>
          <a:xfrm>
            <a:off x="540000" y="574500"/>
            <a:ext cx="360000" cy="36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75"/>
          <p:cNvSpPr txBox="1"/>
          <p:nvPr>
            <p:ph type="title"/>
          </p:nvPr>
        </p:nvSpPr>
        <p:spPr>
          <a:xfrm>
            <a:off x="991150" y="1404000"/>
            <a:ext cx="3056100" cy="122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u="sng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10" name="Google Shape;510;p75"/>
          <p:cNvSpPr/>
          <p:nvPr/>
        </p:nvSpPr>
        <p:spPr>
          <a:xfrm>
            <a:off x="4577250" y="0"/>
            <a:ext cx="4566600" cy="51435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75"/>
          <p:cNvSpPr txBox="1"/>
          <p:nvPr>
            <p:ph idx="1" type="body"/>
          </p:nvPr>
        </p:nvSpPr>
        <p:spPr>
          <a:xfrm>
            <a:off x="991150" y="2625600"/>
            <a:ext cx="3056100" cy="15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b="0"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1150" lvl="2" marL="1371600" rtl="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indent="-311150" lvl="3" marL="18288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SzPts val="1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TITLE_AND_BODY_2">
    <p:bg>
      <p:bgPr>
        <a:solidFill>
          <a:schemeClr val="lt1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TITLE_AND_BODY_1">
    <p:bg>
      <p:bgPr>
        <a:solidFill>
          <a:schemeClr val="lt1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38" Type="http://schemas.openxmlformats.org/officeDocument/2006/relationships/theme" Target="../theme/theme3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7.xml"/><Relationship Id="rId22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61.xml"/><Relationship Id="rId23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8.xml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26" Type="http://schemas.openxmlformats.org/officeDocument/2006/relationships/slideLayout" Target="../slideLayouts/slideLayout63.xml"/><Relationship Id="rId25" Type="http://schemas.openxmlformats.org/officeDocument/2006/relationships/slideLayout" Target="../slideLayouts/slideLayout62.xml"/><Relationship Id="rId28" Type="http://schemas.openxmlformats.org/officeDocument/2006/relationships/slideLayout" Target="../slideLayouts/slideLayout65.xml"/><Relationship Id="rId27" Type="http://schemas.openxmlformats.org/officeDocument/2006/relationships/slideLayout" Target="../slideLayouts/slideLayout64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29" Type="http://schemas.openxmlformats.org/officeDocument/2006/relationships/slideLayout" Target="../slideLayouts/slideLayout66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Relationship Id="rId31" Type="http://schemas.openxmlformats.org/officeDocument/2006/relationships/slideLayout" Target="../slideLayouts/slideLayout68.xml"/><Relationship Id="rId30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48.xml"/><Relationship Id="rId33" Type="http://schemas.openxmlformats.org/officeDocument/2006/relationships/slideLayout" Target="../slideLayouts/slideLayout70.xml"/><Relationship Id="rId10" Type="http://schemas.openxmlformats.org/officeDocument/2006/relationships/slideLayout" Target="../slideLayouts/slideLayout47.xml"/><Relationship Id="rId32" Type="http://schemas.openxmlformats.org/officeDocument/2006/relationships/slideLayout" Target="../slideLayouts/slideLayout69.xml"/><Relationship Id="rId13" Type="http://schemas.openxmlformats.org/officeDocument/2006/relationships/slideLayout" Target="../slideLayouts/slideLayout50.xml"/><Relationship Id="rId35" Type="http://schemas.openxmlformats.org/officeDocument/2006/relationships/slideLayout" Target="../slideLayouts/slideLayout72.xml"/><Relationship Id="rId12" Type="http://schemas.openxmlformats.org/officeDocument/2006/relationships/slideLayout" Target="../slideLayouts/slideLayout49.xml"/><Relationship Id="rId34" Type="http://schemas.openxmlformats.org/officeDocument/2006/relationships/slideLayout" Target="../slideLayouts/slideLayout71.xml"/><Relationship Id="rId15" Type="http://schemas.openxmlformats.org/officeDocument/2006/relationships/slideLayout" Target="../slideLayouts/slideLayout52.xml"/><Relationship Id="rId37" Type="http://schemas.openxmlformats.org/officeDocument/2006/relationships/theme" Target="../theme/theme1.xml"/><Relationship Id="rId14" Type="http://schemas.openxmlformats.org/officeDocument/2006/relationships/slideLayout" Target="../slideLayouts/slideLayout51.xml"/><Relationship Id="rId36" Type="http://schemas.openxmlformats.org/officeDocument/2006/relationships/slideLayout" Target="../slideLayouts/slideLayout73.xml"/><Relationship Id="rId17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3.xml"/><Relationship Id="rId19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b="1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3111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3111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9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b="1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264" name="Google Shape;264;p39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3111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3111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265" name="Google Shape;265;p3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  <p:sldLayoutId id="2147483702" r:id="rId18"/>
    <p:sldLayoutId id="2147483703" r:id="rId19"/>
    <p:sldLayoutId id="2147483704" r:id="rId20"/>
    <p:sldLayoutId id="2147483705" r:id="rId21"/>
    <p:sldLayoutId id="2147483706" r:id="rId22"/>
    <p:sldLayoutId id="2147483707" r:id="rId23"/>
    <p:sldLayoutId id="2147483708" r:id="rId24"/>
    <p:sldLayoutId id="2147483709" r:id="rId25"/>
    <p:sldLayoutId id="2147483710" r:id="rId26"/>
    <p:sldLayoutId id="2147483711" r:id="rId27"/>
    <p:sldLayoutId id="2147483712" r:id="rId28"/>
    <p:sldLayoutId id="2147483713" r:id="rId29"/>
    <p:sldLayoutId id="2147483714" r:id="rId30"/>
    <p:sldLayoutId id="2147483715" r:id="rId31"/>
    <p:sldLayoutId id="2147483716" r:id="rId32"/>
    <p:sldLayoutId id="2147483717" r:id="rId33"/>
    <p:sldLayoutId id="2147483718" r:id="rId34"/>
    <p:sldLayoutId id="2147483719" r:id="rId35"/>
    <p:sldLayoutId id="2147483720" r:id="rId3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jpg"/><Relationship Id="rId4" Type="http://schemas.openxmlformats.org/officeDocument/2006/relationships/image" Target="../media/image11.jpg"/><Relationship Id="rId5" Type="http://schemas.openxmlformats.org/officeDocument/2006/relationships/image" Target="../media/image9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Relationship Id="rId4" Type="http://schemas.openxmlformats.org/officeDocument/2006/relationships/image" Target="../media/image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jpg"/><Relationship Id="rId4" Type="http://schemas.openxmlformats.org/officeDocument/2006/relationships/image" Target="../media/image1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6" name="Google Shape;516;p76"/>
          <p:cNvGrpSpPr/>
          <p:nvPr/>
        </p:nvGrpSpPr>
        <p:grpSpPr>
          <a:xfrm>
            <a:off x="4573309" y="1394291"/>
            <a:ext cx="4775932" cy="2954327"/>
            <a:chOff x="819350" y="1151725"/>
            <a:chExt cx="1640650" cy="1290550"/>
          </a:xfrm>
        </p:grpSpPr>
        <p:sp>
          <p:nvSpPr>
            <p:cNvPr id="517" name="Google Shape;517;p76"/>
            <p:cNvSpPr/>
            <p:nvPr/>
          </p:nvSpPr>
          <p:spPr>
            <a:xfrm>
              <a:off x="1970475" y="1400475"/>
              <a:ext cx="341300" cy="57725"/>
            </a:xfrm>
            <a:custGeom>
              <a:rect b="b" l="l" r="r" t="t"/>
              <a:pathLst>
                <a:path extrusionOk="0" h="2309" w="13652">
                  <a:moveTo>
                    <a:pt x="1" y="1"/>
                  </a:moveTo>
                  <a:lnTo>
                    <a:pt x="1" y="2308"/>
                  </a:lnTo>
                  <a:lnTo>
                    <a:pt x="13652" y="2308"/>
                  </a:lnTo>
                  <a:lnTo>
                    <a:pt x="13652" y="1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accent5"/>
                </a:solidFill>
              </a:endParaRPr>
            </a:p>
          </p:txBody>
        </p:sp>
        <p:sp>
          <p:nvSpPr>
            <p:cNvPr id="518" name="Google Shape;518;p76"/>
            <p:cNvSpPr/>
            <p:nvPr/>
          </p:nvSpPr>
          <p:spPr>
            <a:xfrm>
              <a:off x="1970475" y="1458175"/>
              <a:ext cx="341300" cy="194550"/>
            </a:xfrm>
            <a:custGeom>
              <a:rect b="b" l="l" r="r" t="t"/>
              <a:pathLst>
                <a:path extrusionOk="0" h="7782" w="13652">
                  <a:moveTo>
                    <a:pt x="1" y="0"/>
                  </a:moveTo>
                  <a:lnTo>
                    <a:pt x="1" y="7782"/>
                  </a:lnTo>
                  <a:lnTo>
                    <a:pt x="13652" y="7782"/>
                  </a:lnTo>
                  <a:lnTo>
                    <a:pt x="13652" y="0"/>
                  </a:lnTo>
                  <a:close/>
                </a:path>
              </a:pathLst>
            </a:custGeom>
            <a:solidFill>
              <a:srgbClr val="FEFEFC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76"/>
            <p:cNvSpPr/>
            <p:nvPr/>
          </p:nvSpPr>
          <p:spPr>
            <a:xfrm>
              <a:off x="2255275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1" y="0"/>
                  </a:moveTo>
                  <a:lnTo>
                    <a:pt x="1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76"/>
            <p:cNvSpPr/>
            <p:nvPr/>
          </p:nvSpPr>
          <p:spPr>
            <a:xfrm>
              <a:off x="2198200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76"/>
            <p:cNvSpPr/>
            <p:nvPr/>
          </p:nvSpPr>
          <p:spPr>
            <a:xfrm>
              <a:off x="2141125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76"/>
            <p:cNvSpPr/>
            <p:nvPr/>
          </p:nvSpPr>
          <p:spPr>
            <a:xfrm>
              <a:off x="2084050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76"/>
            <p:cNvSpPr/>
            <p:nvPr/>
          </p:nvSpPr>
          <p:spPr>
            <a:xfrm>
              <a:off x="2026675" y="1458175"/>
              <a:ext cx="25" cy="194550"/>
            </a:xfrm>
            <a:custGeom>
              <a:rect b="b" l="l" r="r" t="t"/>
              <a:pathLst>
                <a:path extrusionOk="0" fill="none" h="7782" w="1">
                  <a:moveTo>
                    <a:pt x="0" y="0"/>
                  </a:moveTo>
                  <a:lnTo>
                    <a:pt x="0" y="7782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76"/>
            <p:cNvSpPr/>
            <p:nvPr/>
          </p:nvSpPr>
          <p:spPr>
            <a:xfrm>
              <a:off x="1970475" y="1505375"/>
              <a:ext cx="341300" cy="25"/>
            </a:xfrm>
            <a:custGeom>
              <a:rect b="b" l="l" r="r" t="t"/>
              <a:pathLst>
                <a:path extrusionOk="0" fill="none" h="1" w="13652">
                  <a:moveTo>
                    <a:pt x="1" y="1"/>
                  </a:moveTo>
                  <a:lnTo>
                    <a:pt x="13652" y="1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76"/>
            <p:cNvSpPr/>
            <p:nvPr/>
          </p:nvSpPr>
          <p:spPr>
            <a:xfrm>
              <a:off x="1970475" y="1554400"/>
              <a:ext cx="341300" cy="25"/>
            </a:xfrm>
            <a:custGeom>
              <a:rect b="b" l="l" r="r" t="t"/>
              <a:pathLst>
                <a:path extrusionOk="0" fill="none" h="1" w="13652">
                  <a:moveTo>
                    <a:pt x="1" y="0"/>
                  </a:moveTo>
                  <a:lnTo>
                    <a:pt x="13652" y="0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76"/>
            <p:cNvSpPr/>
            <p:nvPr/>
          </p:nvSpPr>
          <p:spPr>
            <a:xfrm>
              <a:off x="1970475" y="1603400"/>
              <a:ext cx="341300" cy="25"/>
            </a:xfrm>
            <a:custGeom>
              <a:rect b="b" l="l" r="r" t="t"/>
              <a:pathLst>
                <a:path extrusionOk="0" fill="none" h="1" w="13652">
                  <a:moveTo>
                    <a:pt x="1" y="0"/>
                  </a:moveTo>
                  <a:lnTo>
                    <a:pt x="13652" y="0"/>
                  </a:lnTo>
                </a:path>
              </a:pathLst>
            </a:custGeom>
            <a:noFill/>
            <a:ln cap="flat" cmpd="sng" w="5675">
              <a:solidFill>
                <a:srgbClr val="000000"/>
              </a:solidFill>
              <a:prstDash val="solid"/>
              <a:miter lim="11953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76"/>
            <p:cNvSpPr/>
            <p:nvPr/>
          </p:nvSpPr>
          <p:spPr>
            <a:xfrm>
              <a:off x="2204575" y="1564525"/>
              <a:ext cx="46475" cy="34075"/>
            </a:xfrm>
            <a:custGeom>
              <a:rect b="b" l="l" r="r" t="t"/>
              <a:pathLst>
                <a:path extrusionOk="0" h="1363" w="1859">
                  <a:moveTo>
                    <a:pt x="217" y="1"/>
                  </a:moveTo>
                  <a:cubicBezTo>
                    <a:pt x="104" y="1"/>
                    <a:pt x="1" y="147"/>
                    <a:pt x="104" y="241"/>
                  </a:cubicBezTo>
                  <a:cubicBezTo>
                    <a:pt x="558" y="659"/>
                    <a:pt x="1048" y="1029"/>
                    <a:pt x="1574" y="1340"/>
                  </a:cubicBezTo>
                  <a:cubicBezTo>
                    <a:pt x="1601" y="1356"/>
                    <a:pt x="1628" y="1362"/>
                    <a:pt x="1652" y="1362"/>
                  </a:cubicBezTo>
                  <a:cubicBezTo>
                    <a:pt x="1780" y="1362"/>
                    <a:pt x="1858" y="1181"/>
                    <a:pt x="1718" y="1101"/>
                  </a:cubicBezTo>
                  <a:cubicBezTo>
                    <a:pt x="1216" y="802"/>
                    <a:pt x="738" y="444"/>
                    <a:pt x="307" y="37"/>
                  </a:cubicBezTo>
                  <a:cubicBezTo>
                    <a:pt x="279" y="12"/>
                    <a:pt x="248" y="1"/>
                    <a:pt x="217" y="1"/>
                  </a:cubicBezTo>
                  <a:close/>
                </a:path>
              </a:pathLst>
            </a:custGeom>
            <a:solidFill>
              <a:srgbClr val="15181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76"/>
            <p:cNvSpPr/>
            <p:nvPr/>
          </p:nvSpPr>
          <p:spPr>
            <a:xfrm>
              <a:off x="2194325" y="1559150"/>
              <a:ext cx="57525" cy="47500"/>
            </a:xfrm>
            <a:custGeom>
              <a:rect b="b" l="l" r="r" t="t"/>
              <a:pathLst>
                <a:path extrusionOk="0" h="1900" w="2301">
                  <a:moveTo>
                    <a:pt x="2076" y="1"/>
                  </a:moveTo>
                  <a:cubicBezTo>
                    <a:pt x="2044" y="1"/>
                    <a:pt x="2012" y="12"/>
                    <a:pt x="1984" y="37"/>
                  </a:cubicBezTo>
                  <a:cubicBezTo>
                    <a:pt x="1387" y="599"/>
                    <a:pt x="753" y="1137"/>
                    <a:pt x="96" y="1627"/>
                  </a:cubicBezTo>
                  <a:cubicBezTo>
                    <a:pt x="36" y="1675"/>
                    <a:pt x="0" y="1758"/>
                    <a:pt x="48" y="1818"/>
                  </a:cubicBezTo>
                  <a:cubicBezTo>
                    <a:pt x="72" y="1867"/>
                    <a:pt x="125" y="1900"/>
                    <a:pt x="175" y="1900"/>
                  </a:cubicBezTo>
                  <a:cubicBezTo>
                    <a:pt x="198" y="1900"/>
                    <a:pt x="220" y="1893"/>
                    <a:pt x="239" y="1878"/>
                  </a:cubicBezTo>
                  <a:cubicBezTo>
                    <a:pt x="920" y="1364"/>
                    <a:pt x="1566" y="814"/>
                    <a:pt x="2188" y="240"/>
                  </a:cubicBezTo>
                  <a:cubicBezTo>
                    <a:pt x="2300" y="146"/>
                    <a:pt x="2192" y="1"/>
                    <a:pt x="2076" y="1"/>
                  </a:cubicBezTo>
                  <a:close/>
                </a:path>
              </a:pathLst>
            </a:custGeom>
            <a:solidFill>
              <a:srgbClr val="15181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76"/>
            <p:cNvSpPr/>
            <p:nvPr/>
          </p:nvSpPr>
          <p:spPr>
            <a:xfrm>
              <a:off x="1411650" y="1881625"/>
              <a:ext cx="486550" cy="49025"/>
            </a:xfrm>
            <a:custGeom>
              <a:rect b="b" l="l" r="r" t="t"/>
              <a:pathLst>
                <a:path extrusionOk="0" h="1961" w="19462">
                  <a:moveTo>
                    <a:pt x="1" y="0"/>
                  </a:moveTo>
                  <a:lnTo>
                    <a:pt x="1" y="682"/>
                  </a:lnTo>
                  <a:cubicBezTo>
                    <a:pt x="1" y="1387"/>
                    <a:pt x="574" y="1961"/>
                    <a:pt x="1292" y="1961"/>
                  </a:cubicBezTo>
                  <a:lnTo>
                    <a:pt x="18170" y="1961"/>
                  </a:lnTo>
                  <a:cubicBezTo>
                    <a:pt x="18887" y="1961"/>
                    <a:pt x="19461" y="1387"/>
                    <a:pt x="19461" y="682"/>
                  </a:cubicBezTo>
                  <a:lnTo>
                    <a:pt x="19461" y="0"/>
                  </a:lnTo>
                  <a:close/>
                </a:path>
              </a:pathLst>
            </a:custGeom>
            <a:solidFill>
              <a:srgbClr val="F4EAD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76"/>
            <p:cNvSpPr/>
            <p:nvPr/>
          </p:nvSpPr>
          <p:spPr>
            <a:xfrm>
              <a:off x="1605900" y="1930625"/>
              <a:ext cx="99825" cy="43050"/>
            </a:xfrm>
            <a:custGeom>
              <a:rect b="b" l="l" r="r" t="t"/>
              <a:pathLst>
                <a:path extrusionOk="0" h="1722" w="3993">
                  <a:moveTo>
                    <a:pt x="0" y="1"/>
                  </a:moveTo>
                  <a:lnTo>
                    <a:pt x="0" y="1722"/>
                  </a:lnTo>
                  <a:lnTo>
                    <a:pt x="3993" y="1722"/>
                  </a:lnTo>
                  <a:lnTo>
                    <a:pt x="3993" y="1"/>
                  </a:lnTo>
                  <a:close/>
                </a:path>
              </a:pathLst>
            </a:custGeom>
            <a:solidFill>
              <a:srgbClr val="E3CC9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76"/>
            <p:cNvSpPr/>
            <p:nvPr/>
          </p:nvSpPr>
          <p:spPr>
            <a:xfrm>
              <a:off x="1411650" y="1598025"/>
              <a:ext cx="486550" cy="284525"/>
            </a:xfrm>
            <a:custGeom>
              <a:rect b="b" l="l" r="r" t="t"/>
              <a:pathLst>
                <a:path extrusionOk="0" h="11381" w="19462">
                  <a:moveTo>
                    <a:pt x="1184" y="0"/>
                  </a:moveTo>
                  <a:cubicBezTo>
                    <a:pt x="527" y="0"/>
                    <a:pt x="1" y="538"/>
                    <a:pt x="1" y="1196"/>
                  </a:cubicBezTo>
                  <a:lnTo>
                    <a:pt x="1" y="11380"/>
                  </a:lnTo>
                  <a:lnTo>
                    <a:pt x="19461" y="11380"/>
                  </a:lnTo>
                  <a:lnTo>
                    <a:pt x="19461" y="1196"/>
                  </a:lnTo>
                  <a:cubicBezTo>
                    <a:pt x="19461" y="538"/>
                    <a:pt x="18935" y="0"/>
                    <a:pt x="18278" y="0"/>
                  </a:cubicBez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76"/>
            <p:cNvSpPr/>
            <p:nvPr/>
          </p:nvSpPr>
          <p:spPr>
            <a:xfrm>
              <a:off x="1431375" y="1618650"/>
              <a:ext cx="450075" cy="246250"/>
            </a:xfrm>
            <a:custGeom>
              <a:rect b="b" l="l" r="r" t="t"/>
              <a:pathLst>
                <a:path extrusionOk="0" h="9850" w="18003">
                  <a:moveTo>
                    <a:pt x="1" y="0"/>
                  </a:moveTo>
                  <a:lnTo>
                    <a:pt x="1" y="9850"/>
                  </a:lnTo>
                  <a:lnTo>
                    <a:pt x="18003" y="9850"/>
                  </a:lnTo>
                  <a:lnTo>
                    <a:pt x="18003" y="0"/>
                  </a:lnTo>
                  <a:close/>
                </a:path>
              </a:pathLst>
            </a:custGeom>
            <a:solidFill>
              <a:srgbClr val="F7F0E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76"/>
            <p:cNvSpPr/>
            <p:nvPr/>
          </p:nvSpPr>
          <p:spPr>
            <a:xfrm>
              <a:off x="1643850" y="1892975"/>
              <a:ext cx="22150" cy="22125"/>
            </a:xfrm>
            <a:custGeom>
              <a:rect b="b" l="l" r="r" t="t"/>
              <a:pathLst>
                <a:path extrusionOk="0" h="885" w="886">
                  <a:moveTo>
                    <a:pt x="443" y="0"/>
                  </a:moveTo>
                  <a:cubicBezTo>
                    <a:pt x="204" y="0"/>
                    <a:pt x="1" y="192"/>
                    <a:pt x="1" y="443"/>
                  </a:cubicBezTo>
                  <a:cubicBezTo>
                    <a:pt x="1" y="682"/>
                    <a:pt x="204" y="885"/>
                    <a:pt x="443" y="885"/>
                  </a:cubicBezTo>
                  <a:cubicBezTo>
                    <a:pt x="682" y="885"/>
                    <a:pt x="885" y="682"/>
                    <a:pt x="885" y="443"/>
                  </a:cubicBezTo>
                  <a:cubicBezTo>
                    <a:pt x="885" y="192"/>
                    <a:pt x="682" y="0"/>
                    <a:pt x="443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76"/>
            <p:cNvSpPr/>
            <p:nvPr/>
          </p:nvSpPr>
          <p:spPr>
            <a:xfrm>
              <a:off x="1461250" y="1732800"/>
              <a:ext cx="148250" cy="107300"/>
            </a:xfrm>
            <a:custGeom>
              <a:rect b="b" l="l" r="r" t="t"/>
              <a:pathLst>
                <a:path extrusionOk="0" h="4292" w="5930">
                  <a:moveTo>
                    <a:pt x="360" y="0"/>
                  </a:moveTo>
                  <a:cubicBezTo>
                    <a:pt x="156" y="0"/>
                    <a:pt x="1" y="156"/>
                    <a:pt x="1" y="359"/>
                  </a:cubicBezTo>
                  <a:lnTo>
                    <a:pt x="1" y="3933"/>
                  </a:lnTo>
                  <a:cubicBezTo>
                    <a:pt x="1" y="4124"/>
                    <a:pt x="156" y="4292"/>
                    <a:pt x="360" y="4292"/>
                  </a:cubicBezTo>
                  <a:lnTo>
                    <a:pt x="5571" y="4292"/>
                  </a:lnTo>
                  <a:cubicBezTo>
                    <a:pt x="5775" y="4292"/>
                    <a:pt x="5930" y="4124"/>
                    <a:pt x="5930" y="3933"/>
                  </a:cubicBezTo>
                  <a:lnTo>
                    <a:pt x="5930" y="359"/>
                  </a:lnTo>
                  <a:cubicBezTo>
                    <a:pt x="5930" y="156"/>
                    <a:pt x="5775" y="0"/>
                    <a:pt x="557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76"/>
            <p:cNvSpPr/>
            <p:nvPr/>
          </p:nvSpPr>
          <p:spPr>
            <a:xfrm>
              <a:off x="1478000" y="1802125"/>
              <a:ext cx="114775" cy="6600"/>
            </a:xfrm>
            <a:custGeom>
              <a:rect b="b" l="l" r="r" t="t"/>
              <a:pathLst>
                <a:path extrusionOk="0" h="264" w="4591">
                  <a:moveTo>
                    <a:pt x="132" y="1"/>
                  </a:moveTo>
                  <a:cubicBezTo>
                    <a:pt x="60" y="1"/>
                    <a:pt x="0" y="60"/>
                    <a:pt x="0" y="132"/>
                  </a:cubicBezTo>
                  <a:lnTo>
                    <a:pt x="0" y="144"/>
                  </a:lnTo>
                  <a:cubicBezTo>
                    <a:pt x="0" y="204"/>
                    <a:pt x="60" y="264"/>
                    <a:pt x="132" y="264"/>
                  </a:cubicBezTo>
                  <a:lnTo>
                    <a:pt x="4459" y="264"/>
                  </a:lnTo>
                  <a:cubicBezTo>
                    <a:pt x="4531" y="264"/>
                    <a:pt x="4591" y="204"/>
                    <a:pt x="4591" y="144"/>
                  </a:cubicBezTo>
                  <a:lnTo>
                    <a:pt x="4591" y="132"/>
                  </a:lnTo>
                  <a:cubicBezTo>
                    <a:pt x="4591" y="60"/>
                    <a:pt x="4531" y="1"/>
                    <a:pt x="4459" y="1"/>
                  </a:cubicBezTo>
                  <a:close/>
                </a:path>
              </a:pathLst>
            </a:custGeom>
            <a:solidFill>
              <a:srgbClr val="F7F0E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76"/>
            <p:cNvSpPr/>
            <p:nvPr/>
          </p:nvSpPr>
          <p:spPr>
            <a:xfrm>
              <a:off x="1478000" y="1817375"/>
              <a:ext cx="68150" cy="6300"/>
            </a:xfrm>
            <a:custGeom>
              <a:rect b="b" l="l" r="r" t="t"/>
              <a:pathLst>
                <a:path extrusionOk="0" h="252" w="2726">
                  <a:moveTo>
                    <a:pt x="132" y="0"/>
                  </a:moveTo>
                  <a:cubicBezTo>
                    <a:pt x="60" y="0"/>
                    <a:pt x="0" y="48"/>
                    <a:pt x="0" y="120"/>
                  </a:cubicBezTo>
                  <a:lnTo>
                    <a:pt x="0" y="132"/>
                  </a:lnTo>
                  <a:cubicBezTo>
                    <a:pt x="0" y="203"/>
                    <a:pt x="60" y="251"/>
                    <a:pt x="132" y="251"/>
                  </a:cubicBezTo>
                  <a:lnTo>
                    <a:pt x="2594" y="251"/>
                  </a:lnTo>
                  <a:cubicBezTo>
                    <a:pt x="2666" y="251"/>
                    <a:pt x="2726" y="203"/>
                    <a:pt x="2726" y="132"/>
                  </a:cubicBezTo>
                  <a:lnTo>
                    <a:pt x="2726" y="120"/>
                  </a:lnTo>
                  <a:cubicBezTo>
                    <a:pt x="2726" y="48"/>
                    <a:pt x="2666" y="0"/>
                    <a:pt x="2594" y="0"/>
                  </a:cubicBezTo>
                  <a:close/>
                </a:path>
              </a:pathLst>
            </a:custGeom>
            <a:solidFill>
              <a:srgbClr val="F7F0E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76"/>
            <p:cNvSpPr/>
            <p:nvPr/>
          </p:nvSpPr>
          <p:spPr>
            <a:xfrm>
              <a:off x="1474400" y="1745050"/>
              <a:ext cx="40675" cy="40975"/>
            </a:xfrm>
            <a:custGeom>
              <a:rect b="b" l="l" r="r" t="t"/>
              <a:pathLst>
                <a:path extrusionOk="0" h="1639" w="1627">
                  <a:moveTo>
                    <a:pt x="814" y="0"/>
                  </a:moveTo>
                  <a:cubicBezTo>
                    <a:pt x="360" y="0"/>
                    <a:pt x="1" y="359"/>
                    <a:pt x="1" y="813"/>
                  </a:cubicBezTo>
                  <a:cubicBezTo>
                    <a:pt x="1" y="1267"/>
                    <a:pt x="360" y="1638"/>
                    <a:pt x="814" y="1638"/>
                  </a:cubicBezTo>
                  <a:cubicBezTo>
                    <a:pt x="1268" y="1638"/>
                    <a:pt x="1627" y="1267"/>
                    <a:pt x="1627" y="813"/>
                  </a:cubicBezTo>
                  <a:cubicBezTo>
                    <a:pt x="1627" y="371"/>
                    <a:pt x="1268" y="0"/>
                    <a:pt x="814" y="0"/>
                  </a:cubicBezTo>
                  <a:close/>
                </a:path>
              </a:pathLst>
            </a:custGeom>
            <a:solidFill>
              <a:srgbClr val="F4EAD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76"/>
            <p:cNvSpPr/>
            <p:nvPr/>
          </p:nvSpPr>
          <p:spPr>
            <a:xfrm>
              <a:off x="1561375" y="1973650"/>
              <a:ext cx="187100" cy="14675"/>
            </a:xfrm>
            <a:custGeom>
              <a:rect b="b" l="l" r="r" t="t"/>
              <a:pathLst>
                <a:path extrusionOk="0" h="587" w="7484">
                  <a:moveTo>
                    <a:pt x="574" y="1"/>
                  </a:moveTo>
                  <a:cubicBezTo>
                    <a:pt x="263" y="1"/>
                    <a:pt x="0" y="264"/>
                    <a:pt x="0" y="587"/>
                  </a:cubicBezTo>
                  <a:lnTo>
                    <a:pt x="7483" y="587"/>
                  </a:lnTo>
                  <a:cubicBezTo>
                    <a:pt x="7483" y="264"/>
                    <a:pt x="7232" y="1"/>
                    <a:pt x="6910" y="1"/>
                  </a:cubicBezTo>
                  <a:close/>
                </a:path>
              </a:pathLst>
            </a:custGeom>
            <a:solidFill>
              <a:srgbClr val="F4EAD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76"/>
            <p:cNvSpPr/>
            <p:nvPr/>
          </p:nvSpPr>
          <p:spPr>
            <a:xfrm>
              <a:off x="1462450" y="1670350"/>
              <a:ext cx="119575" cy="6575"/>
            </a:xfrm>
            <a:custGeom>
              <a:rect b="b" l="l" r="r" t="t"/>
              <a:pathLst>
                <a:path extrusionOk="0" h="263" w="4783">
                  <a:moveTo>
                    <a:pt x="120" y="0"/>
                  </a:moveTo>
                  <a:cubicBezTo>
                    <a:pt x="61" y="0"/>
                    <a:pt x="1" y="60"/>
                    <a:pt x="1" y="132"/>
                  </a:cubicBezTo>
                  <a:lnTo>
                    <a:pt x="1" y="143"/>
                  </a:lnTo>
                  <a:cubicBezTo>
                    <a:pt x="1" y="203"/>
                    <a:pt x="61" y="263"/>
                    <a:pt x="120" y="263"/>
                  </a:cubicBezTo>
                  <a:lnTo>
                    <a:pt x="4651" y="263"/>
                  </a:lnTo>
                  <a:cubicBezTo>
                    <a:pt x="4722" y="263"/>
                    <a:pt x="4782" y="203"/>
                    <a:pt x="4782" y="143"/>
                  </a:cubicBezTo>
                  <a:lnTo>
                    <a:pt x="4782" y="132"/>
                  </a:lnTo>
                  <a:cubicBezTo>
                    <a:pt x="4782" y="60"/>
                    <a:pt x="4722" y="0"/>
                    <a:pt x="4651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76"/>
            <p:cNvSpPr/>
            <p:nvPr/>
          </p:nvSpPr>
          <p:spPr>
            <a:xfrm>
              <a:off x="1462450" y="1710975"/>
              <a:ext cx="119575" cy="6300"/>
            </a:xfrm>
            <a:custGeom>
              <a:rect b="b" l="l" r="r" t="t"/>
              <a:pathLst>
                <a:path extrusionOk="0" h="252" w="4783">
                  <a:moveTo>
                    <a:pt x="120" y="1"/>
                  </a:moveTo>
                  <a:cubicBezTo>
                    <a:pt x="61" y="1"/>
                    <a:pt x="1" y="49"/>
                    <a:pt x="1" y="120"/>
                  </a:cubicBezTo>
                  <a:lnTo>
                    <a:pt x="1" y="132"/>
                  </a:lnTo>
                  <a:cubicBezTo>
                    <a:pt x="1" y="204"/>
                    <a:pt x="61" y="252"/>
                    <a:pt x="120" y="252"/>
                  </a:cubicBezTo>
                  <a:lnTo>
                    <a:pt x="4651" y="252"/>
                  </a:lnTo>
                  <a:cubicBezTo>
                    <a:pt x="4722" y="252"/>
                    <a:pt x="4782" y="204"/>
                    <a:pt x="4782" y="132"/>
                  </a:cubicBezTo>
                  <a:lnTo>
                    <a:pt x="4782" y="120"/>
                  </a:lnTo>
                  <a:cubicBezTo>
                    <a:pt x="4782" y="49"/>
                    <a:pt x="4722" y="1"/>
                    <a:pt x="4651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76"/>
            <p:cNvSpPr/>
            <p:nvPr/>
          </p:nvSpPr>
          <p:spPr>
            <a:xfrm>
              <a:off x="1462450" y="1690650"/>
              <a:ext cx="146475" cy="6300"/>
            </a:xfrm>
            <a:custGeom>
              <a:rect b="b" l="l" r="r" t="t"/>
              <a:pathLst>
                <a:path extrusionOk="0" h="252" w="5859">
                  <a:moveTo>
                    <a:pt x="120" y="1"/>
                  </a:moveTo>
                  <a:cubicBezTo>
                    <a:pt x="61" y="1"/>
                    <a:pt x="1" y="49"/>
                    <a:pt x="1" y="120"/>
                  </a:cubicBezTo>
                  <a:lnTo>
                    <a:pt x="1" y="132"/>
                  </a:lnTo>
                  <a:cubicBezTo>
                    <a:pt x="1" y="204"/>
                    <a:pt x="61" y="252"/>
                    <a:pt x="120" y="252"/>
                  </a:cubicBezTo>
                  <a:lnTo>
                    <a:pt x="5738" y="252"/>
                  </a:lnTo>
                  <a:cubicBezTo>
                    <a:pt x="5798" y="252"/>
                    <a:pt x="5858" y="204"/>
                    <a:pt x="5858" y="132"/>
                  </a:cubicBezTo>
                  <a:lnTo>
                    <a:pt x="5858" y="120"/>
                  </a:lnTo>
                  <a:cubicBezTo>
                    <a:pt x="5858" y="49"/>
                    <a:pt x="5798" y="1"/>
                    <a:pt x="5738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76"/>
            <p:cNvSpPr/>
            <p:nvPr/>
          </p:nvSpPr>
          <p:spPr>
            <a:xfrm>
              <a:off x="1454100" y="1912100"/>
              <a:ext cx="68150" cy="40075"/>
            </a:xfrm>
            <a:custGeom>
              <a:rect b="b" l="l" r="r" t="t"/>
              <a:pathLst>
                <a:path extrusionOk="0" h="1603" w="2726">
                  <a:moveTo>
                    <a:pt x="0" y="0"/>
                  </a:moveTo>
                  <a:lnTo>
                    <a:pt x="0" y="1602"/>
                  </a:lnTo>
                  <a:lnTo>
                    <a:pt x="2725" y="1602"/>
                  </a:lnTo>
                  <a:lnTo>
                    <a:pt x="2725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76"/>
            <p:cNvSpPr/>
            <p:nvPr/>
          </p:nvSpPr>
          <p:spPr>
            <a:xfrm>
              <a:off x="1474400" y="1904625"/>
              <a:ext cx="24850" cy="14975"/>
            </a:xfrm>
            <a:custGeom>
              <a:rect b="b" l="l" r="r" t="t"/>
              <a:pathLst>
                <a:path extrusionOk="0" h="599" w="994">
                  <a:moveTo>
                    <a:pt x="1" y="1"/>
                  </a:moveTo>
                  <a:lnTo>
                    <a:pt x="1" y="598"/>
                  </a:lnTo>
                  <a:lnTo>
                    <a:pt x="993" y="598"/>
                  </a:lnTo>
                  <a:lnTo>
                    <a:pt x="993" y="1"/>
                  </a:lnTo>
                  <a:close/>
                </a:path>
              </a:pathLst>
            </a:custGeom>
            <a:solidFill>
              <a:srgbClr val="C9A037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76"/>
            <p:cNvSpPr/>
            <p:nvPr/>
          </p:nvSpPr>
          <p:spPr>
            <a:xfrm>
              <a:off x="1644150" y="1651800"/>
              <a:ext cx="196375" cy="188300"/>
            </a:xfrm>
            <a:custGeom>
              <a:rect b="b" l="l" r="r" t="t"/>
              <a:pathLst>
                <a:path extrusionOk="0" h="7532" w="7855">
                  <a:moveTo>
                    <a:pt x="371" y="1"/>
                  </a:moveTo>
                  <a:cubicBezTo>
                    <a:pt x="168" y="1"/>
                    <a:pt x="1" y="168"/>
                    <a:pt x="1" y="383"/>
                  </a:cubicBezTo>
                  <a:lnTo>
                    <a:pt x="1" y="7161"/>
                  </a:lnTo>
                  <a:cubicBezTo>
                    <a:pt x="1" y="7364"/>
                    <a:pt x="168" y="7532"/>
                    <a:pt x="371" y="7532"/>
                  </a:cubicBezTo>
                  <a:lnTo>
                    <a:pt x="7472" y="7532"/>
                  </a:lnTo>
                  <a:cubicBezTo>
                    <a:pt x="7687" y="7532"/>
                    <a:pt x="7854" y="7364"/>
                    <a:pt x="7842" y="7161"/>
                  </a:cubicBezTo>
                  <a:lnTo>
                    <a:pt x="7842" y="383"/>
                  </a:lnTo>
                  <a:cubicBezTo>
                    <a:pt x="7842" y="180"/>
                    <a:pt x="7675" y="1"/>
                    <a:pt x="7472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76"/>
            <p:cNvSpPr/>
            <p:nvPr/>
          </p:nvSpPr>
          <p:spPr>
            <a:xfrm>
              <a:off x="1679425" y="1684075"/>
              <a:ext cx="128525" cy="128525"/>
            </a:xfrm>
            <a:custGeom>
              <a:rect b="b" l="l" r="r" t="t"/>
              <a:pathLst>
                <a:path extrusionOk="0" h="5141" w="5141">
                  <a:moveTo>
                    <a:pt x="0" y="1"/>
                  </a:moveTo>
                  <a:lnTo>
                    <a:pt x="0" y="5141"/>
                  </a:lnTo>
                  <a:lnTo>
                    <a:pt x="5140" y="5141"/>
                  </a:lnTo>
                  <a:lnTo>
                    <a:pt x="5140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76"/>
            <p:cNvSpPr/>
            <p:nvPr/>
          </p:nvSpPr>
          <p:spPr>
            <a:xfrm>
              <a:off x="1748450" y="1744750"/>
              <a:ext cx="59500" cy="67850"/>
            </a:xfrm>
            <a:custGeom>
              <a:rect b="b" l="l" r="r" t="t"/>
              <a:pathLst>
                <a:path extrusionOk="0" h="2714" w="2380">
                  <a:moveTo>
                    <a:pt x="921" y="0"/>
                  </a:moveTo>
                  <a:lnTo>
                    <a:pt x="0" y="1100"/>
                  </a:lnTo>
                  <a:lnTo>
                    <a:pt x="0" y="2714"/>
                  </a:lnTo>
                  <a:lnTo>
                    <a:pt x="2379" y="2714"/>
                  </a:lnTo>
                  <a:lnTo>
                    <a:pt x="2379" y="1327"/>
                  </a:lnTo>
                  <a:lnTo>
                    <a:pt x="921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76"/>
            <p:cNvSpPr/>
            <p:nvPr/>
          </p:nvSpPr>
          <p:spPr>
            <a:xfrm>
              <a:off x="1679425" y="1731900"/>
              <a:ext cx="108500" cy="80700"/>
            </a:xfrm>
            <a:custGeom>
              <a:rect b="b" l="l" r="r" t="t"/>
              <a:pathLst>
                <a:path extrusionOk="0" h="3228" w="4340">
                  <a:moveTo>
                    <a:pt x="1040" y="0"/>
                  </a:moveTo>
                  <a:lnTo>
                    <a:pt x="0" y="1590"/>
                  </a:lnTo>
                  <a:lnTo>
                    <a:pt x="0" y="3228"/>
                  </a:lnTo>
                  <a:lnTo>
                    <a:pt x="4339" y="3228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00FF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76"/>
            <p:cNvSpPr/>
            <p:nvPr/>
          </p:nvSpPr>
          <p:spPr>
            <a:xfrm>
              <a:off x="1262825" y="1556925"/>
              <a:ext cx="63075" cy="57700"/>
            </a:xfrm>
            <a:custGeom>
              <a:rect b="b" l="l" r="r" t="t"/>
              <a:pathLst>
                <a:path extrusionOk="0" h="2308" w="2523">
                  <a:moveTo>
                    <a:pt x="1260" y="1"/>
                  </a:moveTo>
                  <a:cubicBezTo>
                    <a:pt x="966" y="1"/>
                    <a:pt x="670" y="114"/>
                    <a:pt x="443" y="341"/>
                  </a:cubicBezTo>
                  <a:cubicBezTo>
                    <a:pt x="1" y="796"/>
                    <a:pt x="1" y="1525"/>
                    <a:pt x="443" y="1967"/>
                  </a:cubicBezTo>
                  <a:cubicBezTo>
                    <a:pt x="670" y="2194"/>
                    <a:pt x="966" y="2308"/>
                    <a:pt x="1260" y="2308"/>
                  </a:cubicBezTo>
                  <a:cubicBezTo>
                    <a:pt x="1555" y="2308"/>
                    <a:pt x="1848" y="2194"/>
                    <a:pt x="2069" y="1967"/>
                  </a:cubicBezTo>
                  <a:cubicBezTo>
                    <a:pt x="2523" y="1525"/>
                    <a:pt x="2523" y="796"/>
                    <a:pt x="2069" y="341"/>
                  </a:cubicBezTo>
                  <a:cubicBezTo>
                    <a:pt x="1848" y="114"/>
                    <a:pt x="1555" y="1"/>
                    <a:pt x="126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76"/>
            <p:cNvSpPr/>
            <p:nvPr/>
          </p:nvSpPr>
          <p:spPr>
            <a:xfrm>
              <a:off x="1025250" y="1538225"/>
              <a:ext cx="231625" cy="191900"/>
            </a:xfrm>
            <a:custGeom>
              <a:rect b="b" l="l" r="r" t="t"/>
              <a:pathLst>
                <a:path extrusionOk="0" h="7676" w="9265">
                  <a:moveTo>
                    <a:pt x="9024" y="1"/>
                  </a:moveTo>
                  <a:cubicBezTo>
                    <a:pt x="9017" y="1"/>
                    <a:pt x="9009" y="1"/>
                    <a:pt x="9002" y="2"/>
                  </a:cubicBezTo>
                  <a:lnTo>
                    <a:pt x="7567" y="109"/>
                  </a:lnTo>
                  <a:cubicBezTo>
                    <a:pt x="7508" y="109"/>
                    <a:pt x="7460" y="133"/>
                    <a:pt x="7424" y="169"/>
                  </a:cubicBezTo>
                  <a:lnTo>
                    <a:pt x="96" y="7281"/>
                  </a:lnTo>
                  <a:cubicBezTo>
                    <a:pt x="1" y="7365"/>
                    <a:pt x="1" y="7520"/>
                    <a:pt x="96" y="7604"/>
                  </a:cubicBezTo>
                  <a:cubicBezTo>
                    <a:pt x="132" y="7652"/>
                    <a:pt x="204" y="7676"/>
                    <a:pt x="264" y="7676"/>
                  </a:cubicBezTo>
                  <a:cubicBezTo>
                    <a:pt x="323" y="7676"/>
                    <a:pt x="383" y="7652"/>
                    <a:pt x="419" y="7616"/>
                  </a:cubicBezTo>
                  <a:lnTo>
                    <a:pt x="7687" y="563"/>
                  </a:lnTo>
                  <a:lnTo>
                    <a:pt x="9038" y="468"/>
                  </a:lnTo>
                  <a:cubicBezTo>
                    <a:pt x="9169" y="456"/>
                    <a:pt x="9265" y="336"/>
                    <a:pt x="9253" y="217"/>
                  </a:cubicBezTo>
                  <a:cubicBezTo>
                    <a:pt x="9241" y="93"/>
                    <a:pt x="9145" y="1"/>
                    <a:pt x="9024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76"/>
            <p:cNvSpPr/>
            <p:nvPr/>
          </p:nvSpPr>
          <p:spPr>
            <a:xfrm>
              <a:off x="1036300" y="1718525"/>
              <a:ext cx="84300" cy="250975"/>
            </a:xfrm>
            <a:custGeom>
              <a:rect b="b" l="l" r="r" t="t"/>
              <a:pathLst>
                <a:path extrusionOk="0" h="10039" w="3372">
                  <a:moveTo>
                    <a:pt x="268" y="0"/>
                  </a:moveTo>
                  <a:cubicBezTo>
                    <a:pt x="246" y="0"/>
                    <a:pt x="225" y="3"/>
                    <a:pt x="204" y="10"/>
                  </a:cubicBezTo>
                  <a:cubicBezTo>
                    <a:pt x="73" y="45"/>
                    <a:pt x="1" y="177"/>
                    <a:pt x="37" y="296"/>
                  </a:cubicBezTo>
                  <a:lnTo>
                    <a:pt x="2882" y="9871"/>
                  </a:lnTo>
                  <a:cubicBezTo>
                    <a:pt x="2918" y="9979"/>
                    <a:pt x="3013" y="10039"/>
                    <a:pt x="3109" y="10039"/>
                  </a:cubicBezTo>
                  <a:cubicBezTo>
                    <a:pt x="3133" y="10039"/>
                    <a:pt x="3157" y="10039"/>
                    <a:pt x="3181" y="10027"/>
                  </a:cubicBezTo>
                  <a:cubicBezTo>
                    <a:pt x="3300" y="9991"/>
                    <a:pt x="3372" y="9859"/>
                    <a:pt x="3336" y="9740"/>
                  </a:cubicBezTo>
                  <a:lnTo>
                    <a:pt x="491" y="165"/>
                  </a:lnTo>
                  <a:cubicBezTo>
                    <a:pt x="461" y="66"/>
                    <a:pt x="367" y="0"/>
                    <a:pt x="268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76"/>
            <p:cNvSpPr/>
            <p:nvPr/>
          </p:nvSpPr>
          <p:spPr>
            <a:xfrm>
              <a:off x="1223975" y="1487075"/>
              <a:ext cx="67275" cy="78400"/>
            </a:xfrm>
            <a:custGeom>
              <a:rect b="b" l="l" r="r" t="t"/>
              <a:pathLst>
                <a:path extrusionOk="0" h="3136" w="2691">
                  <a:moveTo>
                    <a:pt x="876" y="1"/>
                  </a:moveTo>
                  <a:cubicBezTo>
                    <a:pt x="749" y="1"/>
                    <a:pt x="620" y="33"/>
                    <a:pt x="503" y="99"/>
                  </a:cubicBezTo>
                  <a:cubicBezTo>
                    <a:pt x="132" y="314"/>
                    <a:pt x="1" y="780"/>
                    <a:pt x="216" y="1151"/>
                  </a:cubicBezTo>
                  <a:lnTo>
                    <a:pt x="1364" y="3135"/>
                  </a:lnTo>
                  <a:lnTo>
                    <a:pt x="2690" y="2370"/>
                  </a:lnTo>
                  <a:lnTo>
                    <a:pt x="1543" y="386"/>
                  </a:lnTo>
                  <a:cubicBezTo>
                    <a:pt x="1398" y="137"/>
                    <a:pt x="1139" y="1"/>
                    <a:pt x="876" y="1"/>
                  </a:cubicBez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76"/>
            <p:cNvSpPr/>
            <p:nvPr/>
          </p:nvSpPr>
          <p:spPr>
            <a:xfrm>
              <a:off x="1046175" y="1959025"/>
              <a:ext cx="136000" cy="29000"/>
            </a:xfrm>
            <a:custGeom>
              <a:rect b="b" l="l" r="r" t="t"/>
              <a:pathLst>
                <a:path extrusionOk="0" h="1160" w="5440">
                  <a:moveTo>
                    <a:pt x="2750" y="0"/>
                  </a:moveTo>
                  <a:cubicBezTo>
                    <a:pt x="742" y="0"/>
                    <a:pt x="0" y="1160"/>
                    <a:pt x="0" y="1160"/>
                  </a:cubicBezTo>
                  <a:lnTo>
                    <a:pt x="5439" y="1160"/>
                  </a:lnTo>
                  <a:cubicBezTo>
                    <a:pt x="5439" y="1160"/>
                    <a:pt x="4746" y="0"/>
                    <a:pt x="2750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76"/>
            <p:cNvSpPr/>
            <p:nvPr/>
          </p:nvSpPr>
          <p:spPr>
            <a:xfrm>
              <a:off x="1030025" y="1711575"/>
              <a:ext cx="39475" cy="25425"/>
            </a:xfrm>
            <a:custGeom>
              <a:rect b="b" l="l" r="r" t="t"/>
              <a:pathLst>
                <a:path extrusionOk="0" h="1017" w="1579">
                  <a:moveTo>
                    <a:pt x="1" y="1"/>
                  </a:moveTo>
                  <a:lnTo>
                    <a:pt x="1" y="1005"/>
                  </a:lnTo>
                  <a:lnTo>
                    <a:pt x="945" y="1005"/>
                  </a:lnTo>
                  <a:cubicBezTo>
                    <a:pt x="993" y="1017"/>
                    <a:pt x="1029" y="1017"/>
                    <a:pt x="1065" y="1017"/>
                  </a:cubicBezTo>
                  <a:cubicBezTo>
                    <a:pt x="1352" y="1017"/>
                    <a:pt x="1579" y="790"/>
                    <a:pt x="1579" y="515"/>
                  </a:cubicBezTo>
                  <a:cubicBezTo>
                    <a:pt x="1579" y="228"/>
                    <a:pt x="1352" y="1"/>
                    <a:pt x="1065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76"/>
            <p:cNvSpPr/>
            <p:nvPr/>
          </p:nvSpPr>
          <p:spPr>
            <a:xfrm>
              <a:off x="1018375" y="1711575"/>
              <a:ext cx="25725" cy="25425"/>
            </a:xfrm>
            <a:custGeom>
              <a:rect b="b" l="l" r="r" t="t"/>
              <a:pathLst>
                <a:path extrusionOk="0" h="1017" w="1029">
                  <a:moveTo>
                    <a:pt x="515" y="1"/>
                  </a:moveTo>
                  <a:cubicBezTo>
                    <a:pt x="228" y="1"/>
                    <a:pt x="1" y="228"/>
                    <a:pt x="1" y="515"/>
                  </a:cubicBezTo>
                  <a:cubicBezTo>
                    <a:pt x="1" y="790"/>
                    <a:pt x="228" y="1017"/>
                    <a:pt x="515" y="1017"/>
                  </a:cubicBezTo>
                  <a:cubicBezTo>
                    <a:pt x="802" y="1017"/>
                    <a:pt x="1029" y="790"/>
                    <a:pt x="1029" y="515"/>
                  </a:cubicBezTo>
                  <a:cubicBezTo>
                    <a:pt x="1029" y="228"/>
                    <a:pt x="802" y="1"/>
                    <a:pt x="515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76"/>
            <p:cNvSpPr/>
            <p:nvPr/>
          </p:nvSpPr>
          <p:spPr>
            <a:xfrm>
              <a:off x="1229650" y="1524500"/>
              <a:ext cx="118375" cy="92675"/>
            </a:xfrm>
            <a:custGeom>
              <a:rect b="b" l="l" r="r" t="t"/>
              <a:pathLst>
                <a:path extrusionOk="0" h="3707" w="4735">
                  <a:moveTo>
                    <a:pt x="2511" y="1"/>
                  </a:moveTo>
                  <a:cubicBezTo>
                    <a:pt x="1125" y="1"/>
                    <a:pt x="1" y="1124"/>
                    <a:pt x="1" y="2511"/>
                  </a:cubicBezTo>
                  <a:cubicBezTo>
                    <a:pt x="1" y="2941"/>
                    <a:pt x="109" y="3348"/>
                    <a:pt x="300" y="3706"/>
                  </a:cubicBezTo>
                  <a:lnTo>
                    <a:pt x="4735" y="1328"/>
                  </a:lnTo>
                  <a:cubicBezTo>
                    <a:pt x="4316" y="527"/>
                    <a:pt x="3479" y="1"/>
                    <a:pt x="2511" y="1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76"/>
            <p:cNvSpPr/>
            <p:nvPr/>
          </p:nvSpPr>
          <p:spPr>
            <a:xfrm>
              <a:off x="2064325" y="1862800"/>
              <a:ext cx="116575" cy="124925"/>
            </a:xfrm>
            <a:custGeom>
              <a:rect b="b" l="l" r="r" t="t"/>
              <a:pathLst>
                <a:path extrusionOk="0" h="4997" w="4663">
                  <a:moveTo>
                    <a:pt x="0" y="0"/>
                  </a:moveTo>
                  <a:lnTo>
                    <a:pt x="729" y="4997"/>
                  </a:lnTo>
                  <a:lnTo>
                    <a:pt x="3969" y="4997"/>
                  </a:lnTo>
                  <a:lnTo>
                    <a:pt x="4662" y="0"/>
                  </a:ln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76"/>
            <p:cNvSpPr/>
            <p:nvPr/>
          </p:nvSpPr>
          <p:spPr>
            <a:xfrm>
              <a:off x="2032650" y="1889950"/>
              <a:ext cx="50825" cy="69100"/>
            </a:xfrm>
            <a:custGeom>
              <a:rect b="b" l="l" r="r" t="t"/>
              <a:pathLst>
                <a:path extrusionOk="0" h="2764" w="2033">
                  <a:moveTo>
                    <a:pt x="1629" y="0"/>
                  </a:moveTo>
                  <a:cubicBezTo>
                    <a:pt x="1414" y="0"/>
                    <a:pt x="870" y="31"/>
                    <a:pt x="466" y="349"/>
                  </a:cubicBezTo>
                  <a:cubicBezTo>
                    <a:pt x="156" y="588"/>
                    <a:pt x="0" y="946"/>
                    <a:pt x="0" y="1388"/>
                  </a:cubicBezTo>
                  <a:cubicBezTo>
                    <a:pt x="0" y="1795"/>
                    <a:pt x="144" y="2118"/>
                    <a:pt x="454" y="2357"/>
                  </a:cubicBezTo>
                  <a:cubicBezTo>
                    <a:pt x="921" y="2727"/>
                    <a:pt x="1590" y="2763"/>
                    <a:pt x="1889" y="2763"/>
                  </a:cubicBezTo>
                  <a:lnTo>
                    <a:pt x="2032" y="2763"/>
                  </a:lnTo>
                  <a:lnTo>
                    <a:pt x="1973" y="2225"/>
                  </a:lnTo>
                  <a:cubicBezTo>
                    <a:pt x="1973" y="2225"/>
                    <a:pt x="1946" y="2227"/>
                    <a:pt x="1901" y="2227"/>
                  </a:cubicBezTo>
                  <a:cubicBezTo>
                    <a:pt x="1712" y="2227"/>
                    <a:pt x="1193" y="2203"/>
                    <a:pt x="885" y="1962"/>
                  </a:cubicBezTo>
                  <a:cubicBezTo>
                    <a:pt x="717" y="1831"/>
                    <a:pt x="634" y="1640"/>
                    <a:pt x="634" y="1388"/>
                  </a:cubicBezTo>
                  <a:cubicBezTo>
                    <a:pt x="634" y="1102"/>
                    <a:pt x="717" y="886"/>
                    <a:pt x="897" y="755"/>
                  </a:cubicBezTo>
                  <a:cubicBezTo>
                    <a:pt x="1117" y="571"/>
                    <a:pt x="1451" y="550"/>
                    <a:pt x="1594" y="550"/>
                  </a:cubicBezTo>
                  <a:cubicBezTo>
                    <a:pt x="1636" y="550"/>
                    <a:pt x="1662" y="552"/>
                    <a:pt x="1662" y="552"/>
                  </a:cubicBezTo>
                  <a:lnTo>
                    <a:pt x="1721" y="2"/>
                  </a:lnTo>
                  <a:cubicBezTo>
                    <a:pt x="1714" y="2"/>
                    <a:pt x="1682" y="0"/>
                    <a:pt x="1629" y="0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76"/>
            <p:cNvSpPr/>
            <p:nvPr/>
          </p:nvSpPr>
          <p:spPr>
            <a:xfrm>
              <a:off x="984025" y="1151725"/>
              <a:ext cx="281225" cy="248625"/>
            </a:xfrm>
            <a:custGeom>
              <a:rect b="b" l="l" r="r" t="t"/>
              <a:pathLst>
                <a:path extrusionOk="0" h="9945" w="11249">
                  <a:moveTo>
                    <a:pt x="5616" y="0"/>
                  </a:moveTo>
                  <a:cubicBezTo>
                    <a:pt x="3613" y="0"/>
                    <a:pt x="1729" y="1223"/>
                    <a:pt x="980" y="3209"/>
                  </a:cubicBezTo>
                  <a:cubicBezTo>
                    <a:pt x="0" y="5779"/>
                    <a:pt x="1291" y="8648"/>
                    <a:pt x="3861" y="9616"/>
                  </a:cubicBezTo>
                  <a:cubicBezTo>
                    <a:pt x="4445" y="9839"/>
                    <a:pt x="5044" y="9944"/>
                    <a:pt x="5632" y="9944"/>
                  </a:cubicBezTo>
                  <a:cubicBezTo>
                    <a:pt x="7636" y="9944"/>
                    <a:pt x="9520" y="8722"/>
                    <a:pt x="10268" y="6735"/>
                  </a:cubicBezTo>
                  <a:cubicBezTo>
                    <a:pt x="11248" y="4165"/>
                    <a:pt x="9957" y="1297"/>
                    <a:pt x="7387" y="328"/>
                  </a:cubicBezTo>
                  <a:cubicBezTo>
                    <a:pt x="6804" y="106"/>
                    <a:pt x="6205" y="0"/>
                    <a:pt x="5616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76"/>
            <p:cNvSpPr/>
            <p:nvPr/>
          </p:nvSpPr>
          <p:spPr>
            <a:xfrm>
              <a:off x="1016875" y="1177975"/>
              <a:ext cx="215500" cy="196125"/>
            </a:xfrm>
            <a:custGeom>
              <a:rect b="b" l="l" r="r" t="t"/>
              <a:pathLst>
                <a:path extrusionOk="0" h="7845" w="8620">
                  <a:moveTo>
                    <a:pt x="4312" y="1"/>
                  </a:moveTo>
                  <a:cubicBezTo>
                    <a:pt x="2531" y="1"/>
                    <a:pt x="912" y="1225"/>
                    <a:pt x="491" y="3032"/>
                  </a:cubicBezTo>
                  <a:cubicBezTo>
                    <a:pt x="1" y="5148"/>
                    <a:pt x="1304" y="7251"/>
                    <a:pt x="3420" y="7741"/>
                  </a:cubicBezTo>
                  <a:cubicBezTo>
                    <a:pt x="3719" y="7811"/>
                    <a:pt x="4018" y="7845"/>
                    <a:pt x="4313" y="7845"/>
                  </a:cubicBezTo>
                  <a:cubicBezTo>
                    <a:pt x="6092" y="7845"/>
                    <a:pt x="7709" y="6628"/>
                    <a:pt x="8129" y="4813"/>
                  </a:cubicBezTo>
                  <a:cubicBezTo>
                    <a:pt x="8620" y="2709"/>
                    <a:pt x="7305" y="593"/>
                    <a:pt x="5201" y="103"/>
                  </a:cubicBezTo>
                  <a:cubicBezTo>
                    <a:pt x="4903" y="34"/>
                    <a:pt x="4606" y="1"/>
                    <a:pt x="4312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76"/>
            <p:cNvSpPr/>
            <p:nvPr/>
          </p:nvSpPr>
          <p:spPr>
            <a:xfrm>
              <a:off x="1084725" y="1208325"/>
              <a:ext cx="40075" cy="92975"/>
            </a:xfrm>
            <a:custGeom>
              <a:rect b="b" l="l" r="r" t="t"/>
              <a:pathLst>
                <a:path extrusionOk="0" fill="none" h="3719" w="1603">
                  <a:moveTo>
                    <a:pt x="1602" y="1"/>
                  </a:moveTo>
                  <a:lnTo>
                    <a:pt x="1602" y="2714"/>
                  </a:lnTo>
                  <a:lnTo>
                    <a:pt x="0" y="3718"/>
                  </a:lnTo>
                </a:path>
              </a:pathLst>
            </a:custGeom>
            <a:noFill/>
            <a:ln cap="rnd" cmpd="sng" w="807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76"/>
            <p:cNvSpPr/>
            <p:nvPr/>
          </p:nvSpPr>
          <p:spPr>
            <a:xfrm>
              <a:off x="1027650" y="2040900"/>
              <a:ext cx="88475" cy="349075"/>
            </a:xfrm>
            <a:custGeom>
              <a:rect b="b" l="l" r="r" t="t"/>
              <a:pathLst>
                <a:path extrusionOk="0" h="13963" w="3539">
                  <a:moveTo>
                    <a:pt x="2905" y="0"/>
                  </a:moveTo>
                  <a:lnTo>
                    <a:pt x="0" y="13831"/>
                  </a:lnTo>
                  <a:lnTo>
                    <a:pt x="634" y="13962"/>
                  </a:lnTo>
                  <a:lnTo>
                    <a:pt x="3539" y="132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76"/>
            <p:cNvSpPr/>
            <p:nvPr/>
          </p:nvSpPr>
          <p:spPr>
            <a:xfrm>
              <a:off x="1117600" y="2040900"/>
              <a:ext cx="88475" cy="349075"/>
            </a:xfrm>
            <a:custGeom>
              <a:rect b="b" l="l" r="r" t="t"/>
              <a:pathLst>
                <a:path extrusionOk="0" h="13963" w="3539">
                  <a:moveTo>
                    <a:pt x="634" y="0"/>
                  </a:moveTo>
                  <a:lnTo>
                    <a:pt x="0" y="144"/>
                  </a:lnTo>
                  <a:lnTo>
                    <a:pt x="2905" y="13962"/>
                  </a:lnTo>
                  <a:lnTo>
                    <a:pt x="3539" y="13831"/>
                  </a:lnTo>
                  <a:lnTo>
                    <a:pt x="634" y="0"/>
                  </a:lnTo>
                  <a:close/>
                </a:path>
              </a:pathLst>
            </a:custGeom>
            <a:solidFill>
              <a:schemeClr val="accent2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76"/>
            <p:cNvSpPr/>
            <p:nvPr/>
          </p:nvSpPr>
          <p:spPr>
            <a:xfrm>
              <a:off x="1044975" y="2335550"/>
              <a:ext cx="145275" cy="16475"/>
            </a:xfrm>
            <a:custGeom>
              <a:rect b="b" l="l" r="r" t="t"/>
              <a:pathLst>
                <a:path extrusionOk="0" h="659" w="5811">
                  <a:moveTo>
                    <a:pt x="1" y="1"/>
                  </a:moveTo>
                  <a:lnTo>
                    <a:pt x="1" y="658"/>
                  </a:lnTo>
                  <a:lnTo>
                    <a:pt x="5810" y="658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76"/>
            <p:cNvSpPr/>
            <p:nvPr/>
          </p:nvSpPr>
          <p:spPr>
            <a:xfrm>
              <a:off x="1024350" y="2031625"/>
              <a:ext cx="189500" cy="22150"/>
            </a:xfrm>
            <a:custGeom>
              <a:rect b="b" l="l" r="r" t="t"/>
              <a:pathLst>
                <a:path extrusionOk="0" h="886" w="7580">
                  <a:moveTo>
                    <a:pt x="1" y="1"/>
                  </a:moveTo>
                  <a:lnTo>
                    <a:pt x="1" y="885"/>
                  </a:lnTo>
                  <a:lnTo>
                    <a:pt x="7579" y="885"/>
                  </a:lnTo>
                  <a:lnTo>
                    <a:pt x="7579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76"/>
            <p:cNvSpPr/>
            <p:nvPr/>
          </p:nvSpPr>
          <p:spPr>
            <a:xfrm>
              <a:off x="2057750" y="2041200"/>
              <a:ext cx="88475" cy="348775"/>
            </a:xfrm>
            <a:custGeom>
              <a:rect b="b" l="l" r="r" t="t"/>
              <a:pathLst>
                <a:path extrusionOk="0" h="13951" w="3539">
                  <a:moveTo>
                    <a:pt x="2905" y="0"/>
                  </a:moveTo>
                  <a:lnTo>
                    <a:pt x="0" y="13819"/>
                  </a:lnTo>
                  <a:lnTo>
                    <a:pt x="634" y="13950"/>
                  </a:lnTo>
                  <a:lnTo>
                    <a:pt x="3539" y="132"/>
                  </a:lnTo>
                  <a:lnTo>
                    <a:pt x="2905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76"/>
            <p:cNvSpPr/>
            <p:nvPr/>
          </p:nvSpPr>
          <p:spPr>
            <a:xfrm>
              <a:off x="2147400" y="2041200"/>
              <a:ext cx="88775" cy="348775"/>
            </a:xfrm>
            <a:custGeom>
              <a:rect b="b" l="l" r="r" t="t"/>
              <a:pathLst>
                <a:path extrusionOk="0" h="13951" w="3551">
                  <a:moveTo>
                    <a:pt x="646" y="0"/>
                  </a:moveTo>
                  <a:lnTo>
                    <a:pt x="0" y="132"/>
                  </a:lnTo>
                  <a:lnTo>
                    <a:pt x="2905" y="13950"/>
                  </a:lnTo>
                  <a:lnTo>
                    <a:pt x="3551" y="13819"/>
                  </a:lnTo>
                  <a:lnTo>
                    <a:pt x="646" y="0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76"/>
            <p:cNvSpPr/>
            <p:nvPr/>
          </p:nvSpPr>
          <p:spPr>
            <a:xfrm>
              <a:off x="2075075" y="2335550"/>
              <a:ext cx="145275" cy="16475"/>
            </a:xfrm>
            <a:custGeom>
              <a:rect b="b" l="l" r="r" t="t"/>
              <a:pathLst>
                <a:path extrusionOk="0" h="659" w="5811">
                  <a:moveTo>
                    <a:pt x="1" y="1"/>
                  </a:moveTo>
                  <a:lnTo>
                    <a:pt x="1" y="658"/>
                  </a:lnTo>
                  <a:lnTo>
                    <a:pt x="5810" y="658"/>
                  </a:lnTo>
                  <a:lnTo>
                    <a:pt x="5810" y="1"/>
                  </a:lnTo>
                  <a:close/>
                </a:path>
              </a:pathLst>
            </a:custGeom>
            <a:solidFill>
              <a:schemeClr val="accent6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76"/>
            <p:cNvSpPr/>
            <p:nvPr/>
          </p:nvSpPr>
          <p:spPr>
            <a:xfrm>
              <a:off x="2054450" y="2031625"/>
              <a:ext cx="189500" cy="22150"/>
            </a:xfrm>
            <a:custGeom>
              <a:rect b="b" l="l" r="r" t="t"/>
              <a:pathLst>
                <a:path extrusionOk="0" h="886" w="7580">
                  <a:moveTo>
                    <a:pt x="1" y="1"/>
                  </a:moveTo>
                  <a:lnTo>
                    <a:pt x="1" y="885"/>
                  </a:lnTo>
                  <a:lnTo>
                    <a:pt x="7579" y="885"/>
                  </a:lnTo>
                  <a:lnTo>
                    <a:pt x="7579" y="1"/>
                  </a:lnTo>
                  <a:close/>
                </a:path>
              </a:pathLst>
            </a:custGeom>
            <a:solidFill>
              <a:srgbClr val="38761D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76"/>
            <p:cNvSpPr/>
            <p:nvPr/>
          </p:nvSpPr>
          <p:spPr>
            <a:xfrm>
              <a:off x="972950" y="1988900"/>
              <a:ext cx="1325975" cy="42750"/>
            </a:xfrm>
            <a:custGeom>
              <a:rect b="b" l="l" r="r" t="t"/>
              <a:pathLst>
                <a:path extrusionOk="0" h="1710" w="53039">
                  <a:moveTo>
                    <a:pt x="1" y="1"/>
                  </a:moveTo>
                  <a:lnTo>
                    <a:pt x="1" y="1710"/>
                  </a:lnTo>
                  <a:lnTo>
                    <a:pt x="53039" y="1710"/>
                  </a:lnTo>
                  <a:lnTo>
                    <a:pt x="53039" y="1"/>
                  </a:ln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76"/>
            <p:cNvSpPr/>
            <p:nvPr/>
          </p:nvSpPr>
          <p:spPr>
            <a:xfrm>
              <a:off x="819350" y="2382775"/>
              <a:ext cx="1640650" cy="11075"/>
            </a:xfrm>
            <a:custGeom>
              <a:rect b="b" l="l" r="r" t="t"/>
              <a:pathLst>
                <a:path extrusionOk="0" h="443" w="65626">
                  <a:moveTo>
                    <a:pt x="216" y="0"/>
                  </a:moveTo>
                  <a:cubicBezTo>
                    <a:pt x="96" y="0"/>
                    <a:pt x="1" y="108"/>
                    <a:pt x="1" y="227"/>
                  </a:cubicBezTo>
                  <a:cubicBezTo>
                    <a:pt x="1" y="347"/>
                    <a:pt x="96" y="443"/>
                    <a:pt x="216" y="443"/>
                  </a:cubicBezTo>
                  <a:lnTo>
                    <a:pt x="65411" y="443"/>
                  </a:lnTo>
                  <a:cubicBezTo>
                    <a:pt x="65530" y="443"/>
                    <a:pt x="65626" y="347"/>
                    <a:pt x="65626" y="227"/>
                  </a:cubicBezTo>
                  <a:cubicBezTo>
                    <a:pt x="65626" y="108"/>
                    <a:pt x="65530" y="0"/>
                    <a:pt x="65411" y="0"/>
                  </a:cubicBezTo>
                  <a:close/>
                </a:path>
              </a:pathLst>
            </a:custGeom>
            <a:solidFill>
              <a:srgbClr val="00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76"/>
            <p:cNvSpPr/>
            <p:nvPr/>
          </p:nvSpPr>
          <p:spPr>
            <a:xfrm>
              <a:off x="1767875" y="2410275"/>
              <a:ext cx="32300" cy="32000"/>
            </a:xfrm>
            <a:custGeom>
              <a:rect b="b" l="l" r="r" t="t"/>
              <a:pathLst>
                <a:path extrusionOk="0" h="1280" w="1292">
                  <a:moveTo>
                    <a:pt x="646" y="1279"/>
                  </a:moveTo>
                  <a:cubicBezTo>
                    <a:pt x="287" y="1279"/>
                    <a:pt x="0" y="992"/>
                    <a:pt x="0" y="646"/>
                  </a:cubicBezTo>
                  <a:cubicBezTo>
                    <a:pt x="0" y="287"/>
                    <a:pt x="287" y="0"/>
                    <a:pt x="646" y="0"/>
                  </a:cubicBezTo>
                  <a:cubicBezTo>
                    <a:pt x="1004" y="0"/>
                    <a:pt x="1291" y="287"/>
                    <a:pt x="1291" y="646"/>
                  </a:cubicBezTo>
                  <a:cubicBezTo>
                    <a:pt x="1291" y="992"/>
                    <a:pt x="1004" y="1279"/>
                    <a:pt x="646" y="1279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76"/>
            <p:cNvSpPr/>
            <p:nvPr/>
          </p:nvSpPr>
          <p:spPr>
            <a:xfrm>
              <a:off x="1601725" y="2410275"/>
              <a:ext cx="32000" cy="32000"/>
            </a:xfrm>
            <a:custGeom>
              <a:rect b="b" l="l" r="r" t="t"/>
              <a:pathLst>
                <a:path extrusionOk="0" h="1280" w="1280">
                  <a:moveTo>
                    <a:pt x="634" y="1279"/>
                  </a:moveTo>
                  <a:cubicBezTo>
                    <a:pt x="287" y="1279"/>
                    <a:pt x="0" y="992"/>
                    <a:pt x="0" y="646"/>
                  </a:cubicBezTo>
                  <a:cubicBezTo>
                    <a:pt x="0" y="287"/>
                    <a:pt x="287" y="0"/>
                    <a:pt x="634" y="0"/>
                  </a:cubicBezTo>
                  <a:cubicBezTo>
                    <a:pt x="992" y="0"/>
                    <a:pt x="1279" y="287"/>
                    <a:pt x="1279" y="646"/>
                  </a:cubicBezTo>
                  <a:cubicBezTo>
                    <a:pt x="1279" y="992"/>
                    <a:pt x="992" y="1279"/>
                    <a:pt x="634" y="1279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76"/>
            <p:cNvSpPr/>
            <p:nvPr/>
          </p:nvSpPr>
          <p:spPr>
            <a:xfrm>
              <a:off x="1760700" y="2275775"/>
              <a:ext cx="28425" cy="109700"/>
            </a:xfrm>
            <a:custGeom>
              <a:rect b="b" l="l" r="r" t="t"/>
              <a:pathLst>
                <a:path extrusionOk="0" h="4388" w="1137">
                  <a:moveTo>
                    <a:pt x="0" y="1"/>
                  </a:moveTo>
                  <a:lnTo>
                    <a:pt x="1136" y="1"/>
                  </a:lnTo>
                  <a:lnTo>
                    <a:pt x="1136" y="4388"/>
                  </a:lnTo>
                  <a:lnTo>
                    <a:pt x="0" y="4388"/>
                  </a:ln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76"/>
            <p:cNvSpPr/>
            <p:nvPr/>
          </p:nvSpPr>
          <p:spPr>
            <a:xfrm>
              <a:off x="1609775" y="2372000"/>
              <a:ext cx="330250" cy="43075"/>
            </a:xfrm>
            <a:custGeom>
              <a:rect b="b" l="l" r="r" t="t"/>
              <a:pathLst>
                <a:path extrusionOk="0" h="1723" w="13210">
                  <a:moveTo>
                    <a:pt x="7113" y="1"/>
                  </a:moveTo>
                  <a:lnTo>
                    <a:pt x="6097" y="1"/>
                  </a:lnTo>
                  <a:cubicBezTo>
                    <a:pt x="5954" y="1"/>
                    <a:pt x="5846" y="109"/>
                    <a:pt x="5846" y="252"/>
                  </a:cubicBezTo>
                  <a:lnTo>
                    <a:pt x="5846" y="718"/>
                  </a:lnTo>
                  <a:lnTo>
                    <a:pt x="670" y="1017"/>
                  </a:lnTo>
                  <a:cubicBezTo>
                    <a:pt x="300" y="1041"/>
                    <a:pt x="1" y="1352"/>
                    <a:pt x="1" y="1722"/>
                  </a:cubicBezTo>
                  <a:lnTo>
                    <a:pt x="1" y="1722"/>
                  </a:lnTo>
                  <a:lnTo>
                    <a:pt x="5846" y="1722"/>
                  </a:lnTo>
                  <a:lnTo>
                    <a:pt x="6300" y="1722"/>
                  </a:lnTo>
                  <a:lnTo>
                    <a:pt x="6910" y="1722"/>
                  </a:lnTo>
                  <a:lnTo>
                    <a:pt x="6910" y="1722"/>
                  </a:lnTo>
                  <a:lnTo>
                    <a:pt x="13210" y="1722"/>
                  </a:lnTo>
                  <a:lnTo>
                    <a:pt x="13210" y="1722"/>
                  </a:lnTo>
                  <a:cubicBezTo>
                    <a:pt x="13210" y="1352"/>
                    <a:pt x="12911" y="1041"/>
                    <a:pt x="12540" y="1017"/>
                  </a:cubicBezTo>
                  <a:lnTo>
                    <a:pt x="7364" y="718"/>
                  </a:lnTo>
                  <a:lnTo>
                    <a:pt x="7364" y="252"/>
                  </a:lnTo>
                  <a:cubicBezTo>
                    <a:pt x="7364" y="109"/>
                    <a:pt x="7257" y="1"/>
                    <a:pt x="7113" y="1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76"/>
            <p:cNvSpPr/>
            <p:nvPr/>
          </p:nvSpPr>
          <p:spPr>
            <a:xfrm>
              <a:off x="1752025" y="2273100"/>
              <a:ext cx="45750" cy="43350"/>
            </a:xfrm>
            <a:custGeom>
              <a:rect b="b" l="l" r="r" t="t"/>
              <a:pathLst>
                <a:path extrusionOk="0" h="1734" w="1830">
                  <a:moveTo>
                    <a:pt x="1579" y="1734"/>
                  </a:moveTo>
                  <a:lnTo>
                    <a:pt x="252" y="1734"/>
                  </a:lnTo>
                  <a:cubicBezTo>
                    <a:pt x="120" y="1734"/>
                    <a:pt x="1" y="1614"/>
                    <a:pt x="1" y="1483"/>
                  </a:cubicBezTo>
                  <a:lnTo>
                    <a:pt x="1" y="0"/>
                  </a:lnTo>
                  <a:lnTo>
                    <a:pt x="1830" y="0"/>
                  </a:lnTo>
                  <a:lnTo>
                    <a:pt x="1830" y="1483"/>
                  </a:lnTo>
                  <a:cubicBezTo>
                    <a:pt x="1830" y="1614"/>
                    <a:pt x="1722" y="1734"/>
                    <a:pt x="1579" y="1734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76"/>
            <p:cNvSpPr/>
            <p:nvPr/>
          </p:nvSpPr>
          <p:spPr>
            <a:xfrm>
              <a:off x="1740675" y="2222000"/>
              <a:ext cx="68450" cy="59500"/>
            </a:xfrm>
            <a:custGeom>
              <a:rect b="b" l="l" r="r" t="t"/>
              <a:pathLst>
                <a:path extrusionOk="0" h="2380" w="2738">
                  <a:moveTo>
                    <a:pt x="2451" y="2379"/>
                  </a:moveTo>
                  <a:lnTo>
                    <a:pt x="299" y="2379"/>
                  </a:lnTo>
                  <a:cubicBezTo>
                    <a:pt x="132" y="2379"/>
                    <a:pt x="1" y="2248"/>
                    <a:pt x="1" y="2092"/>
                  </a:cubicBezTo>
                  <a:lnTo>
                    <a:pt x="1" y="0"/>
                  </a:lnTo>
                  <a:lnTo>
                    <a:pt x="2738" y="0"/>
                  </a:lnTo>
                  <a:lnTo>
                    <a:pt x="2738" y="2092"/>
                  </a:lnTo>
                  <a:cubicBezTo>
                    <a:pt x="2738" y="2248"/>
                    <a:pt x="2606" y="2379"/>
                    <a:pt x="2451" y="2379"/>
                  </a:cubicBez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76"/>
            <p:cNvSpPr/>
            <p:nvPr/>
          </p:nvSpPr>
          <p:spPr>
            <a:xfrm>
              <a:off x="1683300" y="2191225"/>
              <a:ext cx="183200" cy="31100"/>
            </a:xfrm>
            <a:custGeom>
              <a:rect b="b" l="l" r="r" t="t"/>
              <a:pathLst>
                <a:path extrusionOk="0" h="1244" w="7328">
                  <a:moveTo>
                    <a:pt x="6097" y="1243"/>
                  </a:moveTo>
                  <a:lnTo>
                    <a:pt x="1232" y="1243"/>
                  </a:lnTo>
                  <a:cubicBezTo>
                    <a:pt x="550" y="1243"/>
                    <a:pt x="0" y="681"/>
                    <a:pt x="0" y="0"/>
                  </a:cubicBezTo>
                  <a:lnTo>
                    <a:pt x="0" y="0"/>
                  </a:lnTo>
                  <a:lnTo>
                    <a:pt x="7328" y="0"/>
                  </a:lnTo>
                  <a:lnTo>
                    <a:pt x="7328" y="0"/>
                  </a:lnTo>
                  <a:cubicBezTo>
                    <a:pt x="7328" y="681"/>
                    <a:pt x="6778" y="1243"/>
                    <a:pt x="6097" y="1243"/>
                  </a:cubicBezTo>
                  <a:close/>
                </a:path>
              </a:pathLst>
            </a:custGeom>
            <a:solidFill>
              <a:schemeClr val="accent5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76"/>
            <p:cNvSpPr/>
            <p:nvPr/>
          </p:nvSpPr>
          <p:spPr>
            <a:xfrm>
              <a:off x="1912500" y="2426400"/>
              <a:ext cx="32000" cy="15875"/>
            </a:xfrm>
            <a:custGeom>
              <a:rect b="b" l="l" r="r" t="t"/>
              <a:pathLst>
                <a:path extrusionOk="0" h="635" w="1280">
                  <a:moveTo>
                    <a:pt x="1" y="1"/>
                  </a:moveTo>
                  <a:cubicBezTo>
                    <a:pt x="1" y="347"/>
                    <a:pt x="288" y="634"/>
                    <a:pt x="646" y="634"/>
                  </a:cubicBezTo>
                  <a:cubicBezTo>
                    <a:pt x="993" y="634"/>
                    <a:pt x="1280" y="347"/>
                    <a:pt x="1280" y="1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76"/>
            <p:cNvSpPr/>
            <p:nvPr/>
          </p:nvSpPr>
          <p:spPr>
            <a:xfrm>
              <a:off x="1912500" y="2410275"/>
              <a:ext cx="32000" cy="16150"/>
            </a:xfrm>
            <a:custGeom>
              <a:rect b="b" l="l" r="r" t="t"/>
              <a:pathLst>
                <a:path extrusionOk="0" h="646" w="1280">
                  <a:moveTo>
                    <a:pt x="646" y="0"/>
                  </a:moveTo>
                  <a:cubicBezTo>
                    <a:pt x="288" y="0"/>
                    <a:pt x="1" y="287"/>
                    <a:pt x="1" y="646"/>
                  </a:cubicBezTo>
                  <a:lnTo>
                    <a:pt x="1280" y="646"/>
                  </a:lnTo>
                  <a:cubicBezTo>
                    <a:pt x="1280" y="287"/>
                    <a:pt x="993" y="0"/>
                    <a:pt x="646" y="0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76"/>
            <p:cNvSpPr/>
            <p:nvPr/>
          </p:nvSpPr>
          <p:spPr>
            <a:xfrm>
              <a:off x="1767875" y="2410275"/>
              <a:ext cx="32300" cy="16150"/>
            </a:xfrm>
            <a:custGeom>
              <a:rect b="b" l="l" r="r" t="t"/>
              <a:pathLst>
                <a:path extrusionOk="0" h="646" w="1292">
                  <a:moveTo>
                    <a:pt x="646" y="0"/>
                  </a:moveTo>
                  <a:cubicBezTo>
                    <a:pt x="299" y="0"/>
                    <a:pt x="0" y="287"/>
                    <a:pt x="12" y="646"/>
                  </a:cubicBezTo>
                  <a:lnTo>
                    <a:pt x="1291" y="646"/>
                  </a:lnTo>
                  <a:cubicBezTo>
                    <a:pt x="1291" y="287"/>
                    <a:pt x="1004" y="0"/>
                    <a:pt x="646" y="0"/>
                  </a:cubicBez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76"/>
            <p:cNvSpPr/>
            <p:nvPr/>
          </p:nvSpPr>
          <p:spPr>
            <a:xfrm>
              <a:off x="1601725" y="2410275"/>
              <a:ext cx="32000" cy="16150"/>
            </a:xfrm>
            <a:custGeom>
              <a:rect b="b" l="l" r="r" t="t"/>
              <a:pathLst>
                <a:path extrusionOk="0" h="646" w="1280">
                  <a:moveTo>
                    <a:pt x="634" y="0"/>
                  </a:moveTo>
                  <a:cubicBezTo>
                    <a:pt x="287" y="0"/>
                    <a:pt x="0" y="287"/>
                    <a:pt x="0" y="646"/>
                  </a:cubicBezTo>
                  <a:lnTo>
                    <a:pt x="1279" y="646"/>
                  </a:lnTo>
                  <a:cubicBezTo>
                    <a:pt x="1279" y="287"/>
                    <a:pt x="992" y="0"/>
                    <a:pt x="634" y="0"/>
                  </a:cubicBezTo>
                  <a:close/>
                </a:path>
              </a:pathLst>
            </a:custGeom>
            <a:solidFill>
              <a:srgbClr val="C0920A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76"/>
            <p:cNvSpPr/>
            <p:nvPr/>
          </p:nvSpPr>
          <p:spPr>
            <a:xfrm>
              <a:off x="1797750" y="2218700"/>
              <a:ext cx="11375" cy="59500"/>
            </a:xfrm>
            <a:custGeom>
              <a:rect b="b" l="l" r="r" t="t"/>
              <a:pathLst>
                <a:path extrusionOk="0" h="2380" w="455">
                  <a:moveTo>
                    <a:pt x="1" y="1"/>
                  </a:moveTo>
                  <a:lnTo>
                    <a:pt x="1" y="2380"/>
                  </a:lnTo>
                  <a:lnTo>
                    <a:pt x="180" y="2380"/>
                  </a:lnTo>
                  <a:cubicBezTo>
                    <a:pt x="335" y="2380"/>
                    <a:pt x="455" y="2260"/>
                    <a:pt x="455" y="2105"/>
                  </a:cubicBezTo>
                  <a:lnTo>
                    <a:pt x="455" y="1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76"/>
            <p:cNvSpPr/>
            <p:nvPr/>
          </p:nvSpPr>
          <p:spPr>
            <a:xfrm>
              <a:off x="1786400" y="2278175"/>
              <a:ext cx="11375" cy="35000"/>
            </a:xfrm>
            <a:custGeom>
              <a:rect b="b" l="l" r="r" t="t"/>
              <a:pathLst>
                <a:path extrusionOk="0" h="1400" w="455">
                  <a:moveTo>
                    <a:pt x="0" y="1"/>
                  </a:moveTo>
                  <a:lnTo>
                    <a:pt x="0" y="1399"/>
                  </a:lnTo>
                  <a:lnTo>
                    <a:pt x="192" y="1399"/>
                  </a:lnTo>
                  <a:cubicBezTo>
                    <a:pt x="335" y="1399"/>
                    <a:pt x="455" y="1280"/>
                    <a:pt x="455" y="1124"/>
                  </a:cubicBezTo>
                  <a:lnTo>
                    <a:pt x="455" y="1"/>
                  </a:lnTo>
                  <a:close/>
                </a:path>
              </a:pathLst>
            </a:custGeom>
            <a:solidFill>
              <a:schemeClr val="accent4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76"/>
            <p:cNvSpPr/>
            <p:nvPr/>
          </p:nvSpPr>
          <p:spPr>
            <a:xfrm>
              <a:off x="1556600" y="1719950"/>
              <a:ext cx="231325" cy="471300"/>
            </a:xfrm>
            <a:custGeom>
              <a:rect b="b" l="l" r="r" t="t"/>
              <a:pathLst>
                <a:path extrusionOk="0" h="18852" w="9253">
                  <a:moveTo>
                    <a:pt x="8906" y="0"/>
                  </a:moveTo>
                  <a:cubicBezTo>
                    <a:pt x="8559" y="0"/>
                    <a:pt x="8224" y="144"/>
                    <a:pt x="7973" y="395"/>
                  </a:cubicBezTo>
                  <a:cubicBezTo>
                    <a:pt x="7806" y="574"/>
                    <a:pt x="7686" y="789"/>
                    <a:pt x="7627" y="1040"/>
                  </a:cubicBezTo>
                  <a:lnTo>
                    <a:pt x="5140" y="12480"/>
                  </a:lnTo>
                  <a:lnTo>
                    <a:pt x="5594" y="16162"/>
                  </a:lnTo>
                  <a:lnTo>
                    <a:pt x="1351" y="16162"/>
                  </a:lnTo>
                  <a:cubicBezTo>
                    <a:pt x="598" y="16162"/>
                    <a:pt x="0" y="16759"/>
                    <a:pt x="0" y="17500"/>
                  </a:cubicBezTo>
                  <a:cubicBezTo>
                    <a:pt x="0" y="18253"/>
                    <a:pt x="610" y="18851"/>
                    <a:pt x="1351" y="18851"/>
                  </a:cubicBezTo>
                  <a:lnTo>
                    <a:pt x="7686" y="18851"/>
                  </a:lnTo>
                  <a:lnTo>
                    <a:pt x="9252" y="0"/>
                  </a:lnTo>
                  <a:close/>
                </a:path>
              </a:pathLst>
            </a:custGeom>
            <a:solidFill>
              <a:schemeClr val="accent3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76"/>
            <p:cNvSpPr/>
            <p:nvPr/>
          </p:nvSpPr>
          <p:spPr>
            <a:xfrm>
              <a:off x="1709300" y="1719950"/>
              <a:ext cx="281525" cy="471300"/>
            </a:xfrm>
            <a:custGeom>
              <a:rect b="b" l="l" r="r" t="t"/>
              <a:pathLst>
                <a:path extrusionOk="0" h="18852" w="11261">
                  <a:moveTo>
                    <a:pt x="3144" y="0"/>
                  </a:moveTo>
                  <a:cubicBezTo>
                    <a:pt x="2845" y="0"/>
                    <a:pt x="2582" y="215"/>
                    <a:pt x="2523" y="502"/>
                  </a:cubicBezTo>
                  <a:lnTo>
                    <a:pt x="108" y="12026"/>
                  </a:lnTo>
                  <a:cubicBezTo>
                    <a:pt x="12" y="12492"/>
                    <a:pt x="0" y="12958"/>
                    <a:pt x="84" y="13424"/>
                  </a:cubicBezTo>
                  <a:lnTo>
                    <a:pt x="969" y="18337"/>
                  </a:lnTo>
                  <a:cubicBezTo>
                    <a:pt x="1028" y="18636"/>
                    <a:pt x="1279" y="18851"/>
                    <a:pt x="1578" y="18851"/>
                  </a:cubicBezTo>
                  <a:lnTo>
                    <a:pt x="10555" y="18851"/>
                  </a:lnTo>
                  <a:cubicBezTo>
                    <a:pt x="10938" y="18851"/>
                    <a:pt x="11237" y="18504"/>
                    <a:pt x="11177" y="18122"/>
                  </a:cubicBezTo>
                  <a:lnTo>
                    <a:pt x="10197" y="12061"/>
                  </a:lnTo>
                  <a:cubicBezTo>
                    <a:pt x="10197" y="12014"/>
                    <a:pt x="10197" y="11954"/>
                    <a:pt x="10197" y="11906"/>
                  </a:cubicBezTo>
                  <a:lnTo>
                    <a:pt x="11237" y="694"/>
                  </a:lnTo>
                  <a:cubicBezTo>
                    <a:pt x="11261" y="323"/>
                    <a:pt x="10974" y="0"/>
                    <a:pt x="10603" y="0"/>
                  </a:cubicBezTo>
                  <a:close/>
                </a:path>
              </a:pathLst>
            </a:custGeom>
            <a:solidFill>
              <a:schemeClr val="accent1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6" name="Google Shape;586;p76"/>
          <p:cNvSpPr txBox="1"/>
          <p:nvPr>
            <p:ph type="ctrTitle"/>
          </p:nvPr>
        </p:nvSpPr>
        <p:spPr>
          <a:xfrm>
            <a:off x="903650" y="261849"/>
            <a:ext cx="6456000" cy="254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900">
                <a:latin typeface="Oswald"/>
                <a:ea typeface="Oswald"/>
                <a:cs typeface="Oswald"/>
                <a:sym typeface="Oswald"/>
              </a:rPr>
              <a:t>ФУНКЦІЇ</a:t>
            </a:r>
            <a:endParaRPr sz="39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9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900">
                <a:latin typeface="Oswald"/>
                <a:ea typeface="Oswald"/>
                <a:cs typeface="Oswald"/>
                <a:sym typeface="Oswald"/>
              </a:rPr>
              <a:t> </a:t>
            </a:r>
            <a:r>
              <a:rPr lang="uk" sz="3900" u="sng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С++</a:t>
            </a:r>
            <a:endParaRPr sz="3900" u="sng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85"/>
          <p:cNvSpPr txBox="1"/>
          <p:nvPr/>
        </p:nvSpPr>
        <p:spPr>
          <a:xfrm>
            <a:off x="1838200" y="1422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Оголошення, опис та виклик функції</a:t>
            </a:r>
            <a:endParaRPr sz="28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59" name="Google Shape;659;p85"/>
          <p:cNvSpPr txBox="1"/>
          <p:nvPr/>
        </p:nvSpPr>
        <p:spPr>
          <a:xfrm>
            <a:off x="1079802" y="900594"/>
            <a:ext cx="74820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uk" sz="1600">
                <a:solidFill>
                  <a:schemeClr val="dk1"/>
                </a:solidFill>
                <a:highlight>
                  <a:srgbClr val="FFFF00"/>
                </a:highlight>
                <a:latin typeface="Courier New"/>
                <a:ea typeface="Courier New"/>
                <a:cs typeface="Courier New"/>
                <a:sym typeface="Courier New"/>
              </a:rPr>
              <a:t>int get_nums(int x) </a:t>
            </a:r>
            <a:endParaRPr b="1" sz="1600">
              <a:solidFill>
                <a:schemeClr val="dk1"/>
              </a:solidFill>
              <a:highlight>
                <a:srgbClr val="FFFF00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b="1" lang="uk" sz="1600">
                <a:solidFill>
                  <a:schemeClr val="dk1"/>
                </a:solidFill>
                <a:highlight>
                  <a:srgbClr val="B7B7B7"/>
                </a:highlight>
                <a:latin typeface="Courier New"/>
                <a:ea typeface="Courier New"/>
                <a:cs typeface="Courier New"/>
                <a:sym typeface="Courier New"/>
              </a:rPr>
              <a:t> 	{cout&lt;&lt;”Я працюю”&lt;&lt;x&lt;&lt;endl;</a:t>
            </a:r>
            <a:endParaRPr b="1" sz="1600">
              <a:solidFill>
                <a:schemeClr val="dk1"/>
              </a:solidFill>
              <a:highlight>
                <a:srgbClr val="B7B7B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600">
                <a:solidFill>
                  <a:schemeClr val="dk1"/>
                </a:solidFill>
                <a:highlight>
                  <a:srgbClr val="B7B7B7"/>
                </a:highlight>
                <a:latin typeface="Courier New"/>
                <a:ea typeface="Courier New"/>
                <a:cs typeface="Courier New"/>
                <a:sym typeface="Courier New"/>
              </a:rPr>
              <a:t>        		return 0;</a:t>
            </a:r>
            <a:endParaRPr b="1" sz="1600">
              <a:solidFill>
                <a:schemeClr val="dk1"/>
              </a:solidFill>
              <a:highlight>
                <a:srgbClr val="B7B7B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600">
                <a:solidFill>
                  <a:schemeClr val="dk1"/>
                </a:solidFill>
                <a:highlight>
                  <a:srgbClr val="B7B7B7"/>
                </a:highlight>
                <a:latin typeface="Courier New"/>
                <a:ea typeface="Courier New"/>
                <a:cs typeface="Courier New"/>
                <a:sym typeface="Courier New"/>
              </a:rPr>
              <a:t>    	}</a:t>
            </a:r>
            <a:endParaRPr b="1" sz="1600">
              <a:solidFill>
                <a:schemeClr val="dk1"/>
              </a:solidFill>
              <a:highlight>
                <a:srgbClr val="B7B7B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int main()</a:t>
            </a:r>
            <a:r>
              <a:rPr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x;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	cin &gt;&gt; x;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while  (x&lt;5) {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</a:t>
            </a:r>
            <a:r>
              <a:rPr lang="uk" sz="1600">
                <a:solidFill>
                  <a:schemeClr val="dk1"/>
                </a:solidFill>
                <a:highlight>
                  <a:srgbClr val="4A86E8"/>
                </a:highlight>
                <a:latin typeface="Courier New"/>
                <a:ea typeface="Courier New"/>
                <a:cs typeface="Courier New"/>
                <a:sym typeface="Courier New"/>
              </a:rPr>
              <a:t>get_nums(x);</a:t>
            </a:r>
            <a:endParaRPr sz="1600">
              <a:solidFill>
                <a:schemeClr val="dk1"/>
              </a:solidFill>
              <a:highlight>
                <a:srgbClr val="4A86E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x++; }</a:t>
            </a:r>
            <a:r>
              <a:rPr b="1"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 b="1"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	return 0;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60" name="Google Shape;660;p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6384" y="900600"/>
            <a:ext cx="1592376" cy="136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1" name="Google Shape;661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6168" y="2378475"/>
            <a:ext cx="1194275" cy="921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62" name="Google Shape;662;p8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1489" y="3024325"/>
            <a:ext cx="1194286" cy="8791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86"/>
          <p:cNvSpPr txBox="1"/>
          <p:nvPr/>
        </p:nvSpPr>
        <p:spPr>
          <a:xfrm>
            <a:off x="1347173" y="1317909"/>
            <a:ext cx="5968200" cy="3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latin typeface="Courier New"/>
                <a:ea typeface="Courier New"/>
                <a:cs typeface="Courier New"/>
                <a:sym typeface="Courier New"/>
              </a:rPr>
              <a:t>int  sum( int a, int b) {</a:t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latin typeface="Courier New"/>
                <a:ea typeface="Courier New"/>
                <a:cs typeface="Courier New"/>
                <a:sym typeface="Courier New"/>
              </a:rPr>
              <a:t> cout&lt;&lt;a+b);</a:t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latin typeface="Courier New"/>
                <a:ea typeface="Courier New"/>
                <a:cs typeface="Courier New"/>
                <a:sym typeface="Courier New"/>
              </a:rPr>
              <a:t>return 0;</a:t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latin typeface="Courier New"/>
                <a:ea typeface="Courier New"/>
                <a:cs typeface="Courier New"/>
                <a:sym typeface="Courier New"/>
              </a:rPr>
              <a:t>int main ()</a:t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latin typeface="Courier New"/>
                <a:ea typeface="Courier New"/>
                <a:cs typeface="Courier New"/>
                <a:sym typeface="Courier New"/>
              </a:rPr>
              <a:t>{int a,b;</a:t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latin typeface="Courier New"/>
                <a:ea typeface="Courier New"/>
                <a:cs typeface="Courier New"/>
                <a:sym typeface="Courier New"/>
              </a:rPr>
              <a:t>cin&gt;&gt;a&gt;&gt;b;</a:t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sum(a,b)</a:t>
            </a:r>
            <a:r>
              <a:rPr lang="uk" sz="190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latin typeface="Courier New"/>
                <a:ea typeface="Courier New"/>
                <a:cs typeface="Courier New"/>
                <a:sym typeface="Courier New"/>
              </a:rPr>
              <a:t>return 0;}</a:t>
            </a:r>
            <a:endParaRPr sz="19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69" name="Google Shape;669;p86"/>
          <p:cNvPicPr preferRelativeResize="0"/>
          <p:nvPr/>
        </p:nvPicPr>
        <p:blipFill rotWithShape="1">
          <a:blip r:embed="rId3">
            <a:alphaModFix/>
          </a:blip>
          <a:srcRect b="17497" l="21757" r="30871" t="15334"/>
          <a:stretch/>
        </p:blipFill>
        <p:spPr>
          <a:xfrm>
            <a:off x="6563403" y="1911678"/>
            <a:ext cx="1312701" cy="1861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86"/>
          <p:cNvSpPr txBox="1"/>
          <p:nvPr/>
        </p:nvSpPr>
        <p:spPr>
          <a:xfrm>
            <a:off x="1347175" y="0"/>
            <a:ext cx="7734000" cy="9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400">
                <a:latin typeface="Oswald"/>
                <a:ea typeface="Oswald"/>
                <a:cs typeface="Oswald"/>
                <a:sym typeface="Oswald"/>
              </a:rPr>
              <a:t>Калькулятор</a:t>
            </a:r>
            <a:endParaRPr sz="24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87"/>
          <p:cNvSpPr txBox="1"/>
          <p:nvPr/>
        </p:nvSpPr>
        <p:spPr>
          <a:xfrm>
            <a:off x="4572000" y="114300"/>
            <a:ext cx="6696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Параметри функції</a:t>
            </a:r>
            <a:endParaRPr sz="26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76" name="Google Shape;676;p87"/>
          <p:cNvSpPr txBox="1"/>
          <p:nvPr/>
        </p:nvSpPr>
        <p:spPr>
          <a:xfrm>
            <a:off x="5394925" y="857250"/>
            <a:ext cx="35178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uk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int sum(int a, int b) </a:t>
            </a:r>
            <a:endParaRPr b="1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    	{</a:t>
            </a:r>
            <a:endParaRPr b="1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        		return a+b;</a:t>
            </a:r>
            <a:endParaRPr b="1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    	}</a:t>
            </a:r>
            <a:endParaRPr b="1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int main()</a:t>
            </a: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x, y;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	cin &gt;&gt; x&gt;&gt;y;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	</a:t>
            </a:r>
            <a:r>
              <a:rPr b="1"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</a:t>
            </a:r>
            <a:r>
              <a:rPr b="1" lang="uk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sum(x,y);</a:t>
            </a:r>
            <a:r>
              <a:rPr b="1"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	return 0;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77" name="Google Shape;677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7762" y="686989"/>
            <a:ext cx="1137862" cy="1415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78" name="Google Shape;678;p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27088" y="555802"/>
            <a:ext cx="1137862" cy="1415212"/>
          </a:xfrm>
          <a:prstGeom prst="rect">
            <a:avLst/>
          </a:prstGeom>
          <a:noFill/>
          <a:ln>
            <a:noFill/>
          </a:ln>
        </p:spPr>
      </p:pic>
      <p:sp>
        <p:nvSpPr>
          <p:cNvPr id="679" name="Google Shape;679;p87"/>
          <p:cNvSpPr txBox="1"/>
          <p:nvPr/>
        </p:nvSpPr>
        <p:spPr>
          <a:xfrm flipH="1">
            <a:off x="946856" y="744575"/>
            <a:ext cx="1118100" cy="10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6000">
                <a:latin typeface="Comfortaa"/>
                <a:ea typeface="Comfortaa"/>
                <a:cs typeface="Comfortaa"/>
                <a:sym typeface="Comfortaa"/>
              </a:rPr>
              <a:t>Х</a:t>
            </a:r>
            <a:endParaRPr b="1" sz="6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80" name="Google Shape;680;p87"/>
          <p:cNvSpPr txBox="1"/>
          <p:nvPr/>
        </p:nvSpPr>
        <p:spPr>
          <a:xfrm flipH="1">
            <a:off x="946848" y="1665325"/>
            <a:ext cx="7173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6000">
                <a:latin typeface="Oswald"/>
                <a:ea typeface="Oswald"/>
                <a:cs typeface="Oswald"/>
                <a:sym typeface="Oswald"/>
              </a:rPr>
              <a:t>a</a:t>
            </a:r>
            <a:endParaRPr b="1" sz="6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81" name="Google Shape;681;p87"/>
          <p:cNvSpPr txBox="1"/>
          <p:nvPr/>
        </p:nvSpPr>
        <p:spPr>
          <a:xfrm flipH="1">
            <a:off x="2856025" y="1665325"/>
            <a:ext cx="921300" cy="13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6000">
                <a:latin typeface="Oswald"/>
                <a:ea typeface="Oswald"/>
                <a:cs typeface="Oswald"/>
                <a:sym typeface="Oswald"/>
              </a:rPr>
              <a:t>b</a:t>
            </a:r>
            <a:endParaRPr b="1" sz="6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82" name="Google Shape;682;p87"/>
          <p:cNvSpPr txBox="1"/>
          <p:nvPr/>
        </p:nvSpPr>
        <p:spPr>
          <a:xfrm>
            <a:off x="3272104" y="581075"/>
            <a:ext cx="976200" cy="13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6000">
                <a:latin typeface="Comfortaa"/>
                <a:ea typeface="Comfortaa"/>
                <a:cs typeface="Comfortaa"/>
                <a:sym typeface="Comfortaa"/>
              </a:rPr>
              <a:t>Y</a:t>
            </a:r>
            <a:endParaRPr b="1" sz="6000"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83" name="Google Shape;683;p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83725" y="2731825"/>
            <a:ext cx="2457926" cy="23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88"/>
          <p:cNvSpPr txBox="1"/>
          <p:nvPr>
            <p:ph type="ctrTitle"/>
          </p:nvPr>
        </p:nvSpPr>
        <p:spPr>
          <a:xfrm>
            <a:off x="3060725" y="389142"/>
            <a:ext cx="6083400" cy="50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3800"/>
              <a:t>ЧАС ДЛЯ  </a:t>
            </a:r>
            <a:r>
              <a:rPr lang="uk" sz="3800">
                <a:solidFill>
                  <a:schemeClr val="lt1"/>
                </a:solidFill>
              </a:rPr>
              <a:t>КОДУ</a:t>
            </a:r>
            <a:endParaRPr sz="3800"/>
          </a:p>
        </p:txBody>
      </p:sp>
      <p:cxnSp>
        <p:nvCxnSpPr>
          <p:cNvPr id="689" name="Google Shape;689;p88"/>
          <p:cNvCxnSpPr/>
          <p:nvPr/>
        </p:nvCxnSpPr>
        <p:spPr>
          <a:xfrm>
            <a:off x="4217325" y="1231846"/>
            <a:ext cx="3684600" cy="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0" name="Google Shape;690;p88"/>
          <p:cNvSpPr txBox="1"/>
          <p:nvPr/>
        </p:nvSpPr>
        <p:spPr>
          <a:xfrm>
            <a:off x="2154400" y="2252400"/>
            <a:ext cx="6083400" cy="14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000"/>
              <a:t>Перевірте передачу  в функції даних різного типу </a:t>
            </a:r>
            <a:endParaRPr sz="3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89"/>
          <p:cNvSpPr txBox="1"/>
          <p:nvPr/>
        </p:nvSpPr>
        <p:spPr>
          <a:xfrm>
            <a:off x="927100" y="2481975"/>
            <a:ext cx="3645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Прототип функції</a:t>
            </a:r>
            <a:endParaRPr sz="26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96" name="Google Shape;696;p89"/>
          <p:cNvSpPr txBox="1"/>
          <p:nvPr/>
        </p:nvSpPr>
        <p:spPr>
          <a:xfrm>
            <a:off x="4568425" y="445854"/>
            <a:ext cx="4543500" cy="46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endParaRPr b="1" sz="1800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800">
                <a:solidFill>
                  <a:schemeClr val="dk1"/>
                </a:solidFill>
                <a:highlight>
                  <a:schemeClr val="accent6"/>
                </a:highlight>
                <a:latin typeface="Courier New"/>
                <a:ea typeface="Courier New"/>
                <a:cs typeface="Courier New"/>
                <a:sym typeface="Courier New"/>
              </a:rPr>
              <a:t>int sum(int, int);</a:t>
            </a:r>
            <a:endParaRPr b="1" sz="1800">
              <a:solidFill>
                <a:schemeClr val="dk1"/>
              </a:solidFill>
              <a:highlight>
                <a:schemeClr val="accent6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int main()</a:t>
            </a: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x, y: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	cin &gt;&gt; x&gt;&gt;y;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	</a:t>
            </a:r>
            <a:r>
              <a:rPr b="1"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</a:t>
            </a:r>
            <a:r>
              <a:rPr b="1" lang="uk" sz="1800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sum(x,y);</a:t>
            </a:r>
            <a:r>
              <a:rPr b="1"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b="1"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	return 0;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highlight>
                  <a:schemeClr val="accent1"/>
                </a:highlight>
                <a:latin typeface="Courier New"/>
                <a:ea typeface="Courier New"/>
                <a:cs typeface="Courier New"/>
                <a:sym typeface="Courier New"/>
              </a:rPr>
              <a:t>int sum(int a, int b) </a:t>
            </a:r>
            <a:endParaRPr sz="1800">
              <a:solidFill>
                <a:schemeClr val="dk1"/>
              </a:solidFill>
              <a:highlight>
                <a:schemeClr val="accent1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return a+b;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697" name="Google Shape;697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7762" y="686989"/>
            <a:ext cx="1137862" cy="14152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98" name="Google Shape;698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927088" y="555802"/>
            <a:ext cx="1137862" cy="1415212"/>
          </a:xfrm>
          <a:prstGeom prst="rect">
            <a:avLst/>
          </a:prstGeom>
          <a:noFill/>
          <a:ln>
            <a:noFill/>
          </a:ln>
        </p:spPr>
      </p:pic>
      <p:sp>
        <p:nvSpPr>
          <p:cNvPr id="699" name="Google Shape;699;p89"/>
          <p:cNvSpPr txBox="1"/>
          <p:nvPr/>
        </p:nvSpPr>
        <p:spPr>
          <a:xfrm flipH="1">
            <a:off x="946856" y="744575"/>
            <a:ext cx="1118100" cy="10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6000">
                <a:latin typeface="Comfortaa"/>
                <a:ea typeface="Comfortaa"/>
                <a:cs typeface="Comfortaa"/>
                <a:sym typeface="Comfortaa"/>
              </a:rPr>
              <a:t>Х</a:t>
            </a:r>
            <a:endParaRPr b="1" sz="6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00" name="Google Shape;700;p89"/>
          <p:cNvSpPr txBox="1"/>
          <p:nvPr/>
        </p:nvSpPr>
        <p:spPr>
          <a:xfrm flipH="1">
            <a:off x="946798" y="3434425"/>
            <a:ext cx="717300" cy="1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6000">
                <a:latin typeface="Comfortaa"/>
                <a:ea typeface="Comfortaa"/>
                <a:cs typeface="Comfortaa"/>
                <a:sym typeface="Comfortaa"/>
              </a:rPr>
              <a:t>a</a:t>
            </a:r>
            <a:endParaRPr b="1" sz="6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01" name="Google Shape;701;p89"/>
          <p:cNvSpPr txBox="1"/>
          <p:nvPr/>
        </p:nvSpPr>
        <p:spPr>
          <a:xfrm flipH="1">
            <a:off x="2964313" y="3434425"/>
            <a:ext cx="921300" cy="13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6000">
                <a:latin typeface="Comfortaa"/>
                <a:ea typeface="Comfortaa"/>
                <a:cs typeface="Comfortaa"/>
                <a:sym typeface="Comfortaa"/>
              </a:rPr>
              <a:t>b</a:t>
            </a:r>
            <a:endParaRPr b="1" sz="60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02" name="Google Shape;702;p89"/>
          <p:cNvSpPr txBox="1"/>
          <p:nvPr/>
        </p:nvSpPr>
        <p:spPr>
          <a:xfrm>
            <a:off x="3272104" y="581075"/>
            <a:ext cx="1137900" cy="13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6000">
                <a:latin typeface="Comfortaa"/>
                <a:ea typeface="Comfortaa"/>
                <a:cs typeface="Comfortaa"/>
                <a:sym typeface="Comfortaa"/>
              </a:rPr>
              <a:t>Y</a:t>
            </a:r>
            <a:endParaRPr b="1" sz="60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90"/>
          <p:cNvSpPr txBox="1"/>
          <p:nvPr/>
        </p:nvSpPr>
        <p:spPr>
          <a:xfrm>
            <a:off x="1958600" y="327900"/>
            <a:ext cx="7122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900">
                <a:latin typeface="Oswald"/>
                <a:ea typeface="Oswald"/>
                <a:cs typeface="Oswald"/>
                <a:sym typeface="Oswald"/>
              </a:rPr>
              <a:t>Що таке return?</a:t>
            </a:r>
            <a:endParaRPr sz="29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08" name="Google Shape;708;p90"/>
          <p:cNvSpPr/>
          <p:nvPr/>
        </p:nvSpPr>
        <p:spPr>
          <a:xfrm>
            <a:off x="619228" y="1066800"/>
            <a:ext cx="3425400" cy="1370100"/>
          </a:xfrm>
          <a:custGeom>
            <a:rect b="b" l="l" r="r" t="t"/>
            <a:pathLst>
              <a:path extrusionOk="0" h="120000" w="120000">
                <a:moveTo>
                  <a:pt x="0" y="50000"/>
                </a:moveTo>
                <a:lnTo>
                  <a:pt x="23999" y="0"/>
                </a:lnTo>
                <a:lnTo>
                  <a:pt x="23999" y="20000"/>
                </a:lnTo>
                <a:lnTo>
                  <a:pt x="60000" y="20000"/>
                </a:lnTo>
                <a:cubicBezTo>
                  <a:pt x="62071" y="20000"/>
                  <a:pt x="63750" y="22238"/>
                  <a:pt x="63750" y="25000"/>
                </a:cubicBezTo>
                <a:cubicBezTo>
                  <a:pt x="63750" y="27761"/>
                  <a:pt x="62071" y="30000"/>
                  <a:pt x="60000" y="30000"/>
                </a:cubicBezTo>
                <a:cubicBezTo>
                  <a:pt x="57929" y="30000"/>
                  <a:pt x="56250" y="32239"/>
                  <a:pt x="56250" y="35000"/>
                </a:cubicBezTo>
                <a:cubicBezTo>
                  <a:pt x="56250" y="37762"/>
                  <a:pt x="57929" y="40000"/>
                  <a:pt x="60000" y="40000"/>
                </a:cubicBezTo>
                <a:lnTo>
                  <a:pt x="96001" y="40000"/>
                </a:lnTo>
                <a:lnTo>
                  <a:pt x="96001" y="20000"/>
                </a:lnTo>
                <a:lnTo>
                  <a:pt x="120000" y="70000"/>
                </a:lnTo>
                <a:lnTo>
                  <a:pt x="96001" y="120000"/>
                </a:lnTo>
                <a:lnTo>
                  <a:pt x="96001" y="100000"/>
                </a:lnTo>
                <a:lnTo>
                  <a:pt x="60000" y="100000"/>
                </a:lnTo>
                <a:cubicBezTo>
                  <a:pt x="57929" y="100000"/>
                  <a:pt x="56250" y="97762"/>
                  <a:pt x="56250" y="95000"/>
                </a:cubicBezTo>
                <a:lnTo>
                  <a:pt x="56250" y="80000"/>
                </a:lnTo>
                <a:lnTo>
                  <a:pt x="23999" y="80000"/>
                </a:lnTo>
                <a:lnTo>
                  <a:pt x="23999" y="100000"/>
                </a:lnTo>
                <a:close/>
              </a:path>
              <a:path extrusionOk="0" fill="darkenLess" h="120000" w="120000">
                <a:moveTo>
                  <a:pt x="63750" y="25000"/>
                </a:moveTo>
                <a:cubicBezTo>
                  <a:pt x="63750" y="27761"/>
                  <a:pt x="62071" y="30000"/>
                  <a:pt x="60000" y="30000"/>
                </a:cubicBezTo>
                <a:cubicBezTo>
                  <a:pt x="57929" y="30000"/>
                  <a:pt x="56250" y="32239"/>
                  <a:pt x="56250" y="35000"/>
                </a:cubicBezTo>
                <a:cubicBezTo>
                  <a:pt x="56250" y="37762"/>
                  <a:pt x="57929" y="40000"/>
                  <a:pt x="60000" y="40000"/>
                </a:cubicBezTo>
                <a:lnTo>
                  <a:pt x="63750" y="40000"/>
                </a:lnTo>
                <a:close/>
              </a:path>
              <a:path extrusionOk="0" fill="none" h="120000" w="120000">
                <a:moveTo>
                  <a:pt x="0" y="50000"/>
                </a:moveTo>
                <a:lnTo>
                  <a:pt x="23999" y="0"/>
                </a:lnTo>
                <a:lnTo>
                  <a:pt x="23999" y="20000"/>
                </a:lnTo>
                <a:lnTo>
                  <a:pt x="60000" y="20000"/>
                </a:lnTo>
                <a:cubicBezTo>
                  <a:pt x="62071" y="20000"/>
                  <a:pt x="63750" y="22238"/>
                  <a:pt x="63750" y="25000"/>
                </a:cubicBezTo>
                <a:cubicBezTo>
                  <a:pt x="63750" y="27761"/>
                  <a:pt x="62071" y="30000"/>
                  <a:pt x="60000" y="30000"/>
                </a:cubicBezTo>
                <a:cubicBezTo>
                  <a:pt x="57929" y="30000"/>
                  <a:pt x="56250" y="32239"/>
                  <a:pt x="56250" y="35000"/>
                </a:cubicBezTo>
                <a:cubicBezTo>
                  <a:pt x="56250" y="37762"/>
                  <a:pt x="57929" y="40000"/>
                  <a:pt x="60000" y="40000"/>
                </a:cubicBezTo>
                <a:lnTo>
                  <a:pt x="96001" y="40000"/>
                </a:lnTo>
                <a:lnTo>
                  <a:pt x="96001" y="20000"/>
                </a:lnTo>
                <a:lnTo>
                  <a:pt x="120000" y="70000"/>
                </a:lnTo>
                <a:lnTo>
                  <a:pt x="96001" y="120000"/>
                </a:lnTo>
                <a:lnTo>
                  <a:pt x="96001" y="100000"/>
                </a:lnTo>
                <a:lnTo>
                  <a:pt x="60000" y="100000"/>
                </a:lnTo>
                <a:cubicBezTo>
                  <a:pt x="57929" y="100000"/>
                  <a:pt x="56250" y="97762"/>
                  <a:pt x="56250" y="95000"/>
                </a:cubicBezTo>
                <a:lnTo>
                  <a:pt x="56250" y="80000"/>
                </a:lnTo>
                <a:lnTo>
                  <a:pt x="23999" y="80000"/>
                </a:lnTo>
                <a:lnTo>
                  <a:pt x="23999" y="100000"/>
                </a:lnTo>
                <a:close/>
                <a:moveTo>
                  <a:pt x="63750" y="25000"/>
                </a:moveTo>
                <a:lnTo>
                  <a:pt x="63750" y="40000"/>
                </a:lnTo>
                <a:moveTo>
                  <a:pt x="56250" y="35000"/>
                </a:moveTo>
                <a:lnTo>
                  <a:pt x="56250" y="80000"/>
                </a:lnTo>
              </a:path>
            </a:pathLst>
          </a:custGeom>
          <a:gradFill>
            <a:gsLst>
              <a:gs pos="0">
                <a:srgbClr val="2D5C97"/>
              </a:gs>
              <a:gs pos="80000">
                <a:srgbClr val="3C7AC5"/>
              </a:gs>
              <a:gs pos="100000">
                <a:srgbClr val="397BC9"/>
              </a:gs>
            </a:gsLst>
            <a:lin ang="16200038" scaled="0"/>
          </a:gradFill>
          <a:ln>
            <a:noFill/>
          </a:ln>
          <a:effectLst>
            <a:outerShdw blurRad="40000" rotWithShape="0" dir="5400000" dist="23000">
              <a:srgbClr val="000000">
                <a:alpha val="349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90"/>
          <p:cNvSpPr txBox="1"/>
          <p:nvPr/>
        </p:nvSpPr>
        <p:spPr>
          <a:xfrm>
            <a:off x="828210" y="1306576"/>
            <a:ext cx="11304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4300" lIns="0" spcFirstLastPara="1" rIns="0" wrap="square" tIns="1066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Вихід з функції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10" name="Google Shape;710;p90"/>
          <p:cNvSpPr txBox="1"/>
          <p:nvPr/>
        </p:nvSpPr>
        <p:spPr>
          <a:xfrm>
            <a:off x="2231701" y="1531663"/>
            <a:ext cx="13359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14300" lIns="0" spcFirstLastPara="1" rIns="0" wrap="square" tIns="1066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rgbClr val="FFFFFF"/>
                </a:solidFill>
                <a:latin typeface="Comfortaa"/>
                <a:ea typeface="Comfortaa"/>
                <a:cs typeface="Comfortaa"/>
                <a:sym typeface="Comfortaa"/>
              </a:rPr>
              <a:t>Повернення значення</a:t>
            </a:r>
            <a:endParaRPr>
              <a:solidFill>
                <a:srgbClr val="FFFFFF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11" name="Google Shape;711;p90"/>
          <p:cNvSpPr txBox="1"/>
          <p:nvPr/>
        </p:nvSpPr>
        <p:spPr>
          <a:xfrm>
            <a:off x="4705150" y="997781"/>
            <a:ext cx="4438800" cy="33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mul(int a, int b)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return a*b;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main()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x=10, y=20, z;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rgbClr val="0F243E"/>
                </a:solidFill>
                <a:latin typeface="Courier New"/>
                <a:ea typeface="Courier New"/>
                <a:cs typeface="Courier New"/>
                <a:sym typeface="Courier New"/>
              </a:rPr>
              <a:t>z = mul(x,y); </a:t>
            </a:r>
            <a:endParaRPr sz="1700">
              <a:solidFill>
                <a:srgbClr val="00B05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rgbClr val="0F243E"/>
                </a:solidFill>
                <a:latin typeface="Courier New"/>
                <a:ea typeface="Courier New"/>
                <a:cs typeface="Courier New"/>
                <a:sym typeface="Courier New"/>
              </a:rPr>
              <a:t>cout&lt;&lt; z &lt;&lt; endl;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return 0;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F243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F243E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712" name="Google Shape;712;p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2124" y="4103592"/>
            <a:ext cx="1149582" cy="56328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3" name="Google Shape;713;p9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74075" y="2603099"/>
            <a:ext cx="1089600" cy="1102200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fadeDir="5400012" kx="0" rotWithShape="0" algn="bl" stA="38000" stPos="0" sy="-100000" ky="0"/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91"/>
          <p:cNvSpPr txBox="1"/>
          <p:nvPr>
            <p:ph type="ctrTitle"/>
          </p:nvPr>
        </p:nvSpPr>
        <p:spPr>
          <a:xfrm>
            <a:off x="3060725" y="389142"/>
            <a:ext cx="6083400" cy="50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3800"/>
              <a:t>ЧАС ДЛЯ  </a:t>
            </a:r>
            <a:r>
              <a:rPr lang="uk" sz="3800">
                <a:solidFill>
                  <a:schemeClr val="lt1"/>
                </a:solidFill>
              </a:rPr>
              <a:t>КОДУ</a:t>
            </a:r>
            <a:endParaRPr sz="3800"/>
          </a:p>
        </p:txBody>
      </p:sp>
      <p:cxnSp>
        <p:nvCxnSpPr>
          <p:cNvPr id="719" name="Google Shape;719;p91"/>
          <p:cNvCxnSpPr/>
          <p:nvPr/>
        </p:nvCxnSpPr>
        <p:spPr>
          <a:xfrm>
            <a:off x="4217325" y="1231846"/>
            <a:ext cx="3684600" cy="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0" name="Google Shape;720;p91"/>
          <p:cNvSpPr txBox="1"/>
          <p:nvPr/>
        </p:nvSpPr>
        <p:spPr>
          <a:xfrm>
            <a:off x="2154400" y="2252400"/>
            <a:ext cx="6083400" cy="141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000"/>
              <a:t>Напишемо код з прототипованою функцією та без прототипу </a:t>
            </a:r>
            <a:endParaRPr sz="30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77"/>
          <p:cNvSpPr txBox="1"/>
          <p:nvPr>
            <p:ph type="title"/>
          </p:nvPr>
        </p:nvSpPr>
        <p:spPr>
          <a:xfrm>
            <a:off x="4256825" y="62300"/>
            <a:ext cx="4482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3100" u="none">
                <a:latin typeface="Oswald"/>
                <a:ea typeface="Oswald"/>
                <a:cs typeface="Oswald"/>
                <a:sym typeface="Oswald"/>
              </a:rPr>
              <a:t>Функції</a:t>
            </a:r>
            <a:endParaRPr sz="3100" u="none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93" name="Google Shape;593;p77"/>
          <p:cNvSpPr txBox="1"/>
          <p:nvPr/>
        </p:nvSpPr>
        <p:spPr>
          <a:xfrm>
            <a:off x="4145025" y="1954200"/>
            <a:ext cx="40536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uk" sz="2200"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Функції - це блоки коду, що виконують певні операції, мають власну назву</a:t>
            </a:r>
            <a:endParaRPr sz="22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94" name="Google Shape;594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6650" y="691699"/>
            <a:ext cx="2230975" cy="3760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78"/>
          <p:cNvSpPr txBox="1"/>
          <p:nvPr/>
        </p:nvSpPr>
        <p:spPr>
          <a:xfrm>
            <a:off x="2856250" y="327900"/>
            <a:ext cx="6225000" cy="12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>
                <a:latin typeface="Oswald"/>
                <a:ea typeface="Oswald"/>
                <a:cs typeface="Oswald"/>
                <a:sym typeface="Oswald"/>
              </a:rPr>
              <a:t>Функції в с++</a:t>
            </a:r>
            <a:endParaRPr sz="32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01" name="Google Shape;601;p78"/>
          <p:cNvSpPr txBox="1"/>
          <p:nvPr>
            <p:ph idx="4294967295" type="subTitle"/>
          </p:nvPr>
        </p:nvSpPr>
        <p:spPr>
          <a:xfrm>
            <a:off x="802875" y="1412700"/>
            <a:ext cx="2954100" cy="37308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900">
                <a:solidFill>
                  <a:srgbClr val="2A2A2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Функції дозволяють зробити програму модульною, тобто розділити програму на кілька маленьких підпрограм (функцій), я</a:t>
            </a:r>
            <a:r>
              <a:rPr lang="uk" sz="1900">
                <a:solidFill>
                  <a:srgbClr val="2A2A2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к</a:t>
            </a:r>
            <a:r>
              <a:rPr lang="uk" sz="1900">
                <a:solidFill>
                  <a:srgbClr val="2A2A2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і  виконують ча</a:t>
            </a:r>
            <a:r>
              <a:rPr lang="uk" sz="1900">
                <a:solidFill>
                  <a:srgbClr val="2A2A2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стини завдання</a:t>
            </a:r>
            <a:br>
              <a:rPr lang="uk" sz="1900">
                <a:solidFill>
                  <a:srgbClr val="2A2A2A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endParaRPr sz="1900">
              <a:solidFill>
                <a:srgbClr val="2A2A2A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02" name="Google Shape;602;p78"/>
          <p:cNvPicPr preferRelativeResize="0"/>
          <p:nvPr/>
        </p:nvPicPr>
        <p:blipFill rotWithShape="1">
          <a:blip r:embed="rId3">
            <a:alphaModFix/>
          </a:blip>
          <a:srcRect b="0" l="0" r="0" t="33708"/>
          <a:stretch/>
        </p:blipFill>
        <p:spPr>
          <a:xfrm>
            <a:off x="4152725" y="1267450"/>
            <a:ext cx="4430952" cy="1652200"/>
          </a:xfrm>
          <a:prstGeom prst="rect">
            <a:avLst/>
          </a:prstGeom>
          <a:noFill/>
          <a:ln>
            <a:noFill/>
          </a:ln>
        </p:spPr>
      </p:pic>
      <p:sp>
        <p:nvSpPr>
          <p:cNvPr id="603" name="Google Shape;603;p78"/>
          <p:cNvSpPr txBox="1"/>
          <p:nvPr/>
        </p:nvSpPr>
        <p:spPr>
          <a:xfrm>
            <a:off x="4865775" y="3244075"/>
            <a:ext cx="3193800" cy="10155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1600">
                <a:latin typeface="Roboto"/>
                <a:ea typeface="Roboto"/>
                <a:cs typeface="Roboto"/>
                <a:sym typeface="Roboto"/>
              </a:rPr>
              <a:t>Функції поділяють на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uk" sz="1600">
                <a:latin typeface="Roboto"/>
                <a:ea typeface="Roboto"/>
                <a:cs typeface="Roboto"/>
                <a:sym typeface="Roboto"/>
              </a:rPr>
              <a:t>Бібліотечні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uk" sz="1600">
                <a:latin typeface="Roboto"/>
                <a:ea typeface="Roboto"/>
                <a:cs typeface="Roboto"/>
                <a:sym typeface="Roboto"/>
              </a:rPr>
              <a:t>Користувацькі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79"/>
          <p:cNvSpPr txBox="1"/>
          <p:nvPr/>
        </p:nvSpPr>
        <p:spPr>
          <a:xfrm>
            <a:off x="2856250" y="327900"/>
            <a:ext cx="6225000" cy="12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3200">
                <a:latin typeface="Oswald"/>
                <a:ea typeface="Oswald"/>
                <a:cs typeface="Oswald"/>
                <a:sym typeface="Oswald"/>
              </a:rPr>
              <a:t>Функції в с++</a:t>
            </a:r>
            <a:endParaRPr sz="32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10" name="Google Shape;610;p79"/>
          <p:cNvSpPr txBox="1"/>
          <p:nvPr/>
        </p:nvSpPr>
        <p:spPr>
          <a:xfrm>
            <a:off x="982366" y="1248452"/>
            <a:ext cx="4299900" cy="26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int a, b, c;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uk" sz="2000">
                <a:latin typeface="Courier New"/>
                <a:ea typeface="Courier New"/>
                <a:cs typeface="Courier New"/>
                <a:sym typeface="Courier New"/>
              </a:rPr>
              <a:t>cin &gt;&gt; a &gt;&gt; b;</a:t>
            </a:r>
            <a:endParaRPr sz="20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c=a+b;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uk" sz="20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cout &lt;&lt; c;</a:t>
            </a:r>
            <a:endParaRPr b="1" sz="20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return 0;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2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11" name="Google Shape;611;p79"/>
          <p:cNvSpPr txBox="1"/>
          <p:nvPr/>
        </p:nvSpPr>
        <p:spPr>
          <a:xfrm>
            <a:off x="4844100" y="1028569"/>
            <a:ext cx="4299900" cy="3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int fout(int c)</a:t>
            </a:r>
            <a:endParaRPr b="1" sz="18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{cout &lt;&lt;c;</a:t>
            </a:r>
            <a:endParaRPr b="1" sz="18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return 0;</a:t>
            </a:r>
            <a:endParaRPr b="1" sz="18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1800">
              <a:solidFill>
                <a:srgbClr val="0000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main() {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int a, b, c;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cin &gt;&gt; a &gt;&gt; b;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c=a+b;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lang="uk" sz="18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fout(c)</a:t>
            </a: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	return 0;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8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80"/>
          <p:cNvSpPr txBox="1"/>
          <p:nvPr>
            <p:ph type="ctrTitle"/>
          </p:nvPr>
        </p:nvSpPr>
        <p:spPr>
          <a:xfrm>
            <a:off x="3060725" y="389143"/>
            <a:ext cx="6083400" cy="50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3800"/>
              <a:t>ЧАС ДЛЯ  </a:t>
            </a:r>
            <a:r>
              <a:rPr lang="uk" sz="3800">
                <a:solidFill>
                  <a:schemeClr val="lt1"/>
                </a:solidFill>
              </a:rPr>
              <a:t>КОДУ</a:t>
            </a:r>
            <a:endParaRPr sz="3800"/>
          </a:p>
        </p:txBody>
      </p:sp>
      <p:cxnSp>
        <p:nvCxnSpPr>
          <p:cNvPr id="617" name="Google Shape;617;p80"/>
          <p:cNvCxnSpPr/>
          <p:nvPr/>
        </p:nvCxnSpPr>
        <p:spPr>
          <a:xfrm>
            <a:off x="4217325" y="1231846"/>
            <a:ext cx="3684600" cy="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8" name="Google Shape;618;p80"/>
          <p:cNvSpPr txBox="1"/>
          <p:nvPr/>
        </p:nvSpPr>
        <p:spPr>
          <a:xfrm>
            <a:off x="1724250" y="2078606"/>
            <a:ext cx="6895200" cy="14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Roboto"/>
              <a:buChar char="●"/>
            </a:pPr>
            <a:r>
              <a:rPr lang="uk" sz="2600">
                <a:latin typeface="Roboto"/>
                <a:ea typeface="Roboto"/>
                <a:cs typeface="Roboto"/>
                <a:sym typeface="Roboto"/>
              </a:rPr>
              <a:t>Протестуйте  код з попереднього слайду</a:t>
            </a:r>
            <a:endParaRPr sz="2600">
              <a:latin typeface="Roboto"/>
              <a:ea typeface="Roboto"/>
              <a:cs typeface="Roboto"/>
              <a:sym typeface="Roboto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Font typeface="Roboto"/>
              <a:buChar char="●"/>
            </a:pPr>
            <a:r>
              <a:rPr lang="uk" sz="2600">
                <a:latin typeface="Roboto"/>
                <a:ea typeface="Roboto"/>
                <a:cs typeface="Roboto"/>
                <a:sym typeface="Roboto"/>
              </a:rPr>
              <a:t>Допишіть виклик функції, яка виводить “The end”</a:t>
            </a:r>
            <a:endParaRPr sz="2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81"/>
          <p:cNvSpPr txBox="1"/>
          <p:nvPr/>
        </p:nvSpPr>
        <p:spPr>
          <a:xfrm>
            <a:off x="2509425" y="327900"/>
            <a:ext cx="4728900" cy="85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9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Виклик функцій за умовою </a:t>
            </a:r>
            <a:endParaRPr sz="29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25" name="Google Shape;625;p81"/>
          <p:cNvPicPr preferRelativeResize="0"/>
          <p:nvPr/>
        </p:nvPicPr>
        <p:blipFill rotWithShape="1">
          <a:blip r:embed="rId3">
            <a:alphaModFix/>
          </a:blip>
          <a:srcRect b="16029" l="0" r="0" t="0"/>
          <a:stretch/>
        </p:blipFill>
        <p:spPr>
          <a:xfrm>
            <a:off x="6371050" y="1179795"/>
            <a:ext cx="1720324" cy="95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26" name="Google Shape;626;p81"/>
          <p:cNvSpPr txBox="1"/>
          <p:nvPr/>
        </p:nvSpPr>
        <p:spPr>
          <a:xfrm>
            <a:off x="6864300" y="1904550"/>
            <a:ext cx="374100" cy="126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uk" sz="9000">
                <a:solidFill>
                  <a:schemeClr val="accent4"/>
                </a:solidFill>
              </a:rPr>
              <a:t>+</a:t>
            </a:r>
            <a:endParaRPr b="1" sz="9000">
              <a:solidFill>
                <a:schemeClr val="accent4"/>
              </a:solidFill>
            </a:endParaRPr>
          </a:p>
        </p:txBody>
      </p:sp>
      <p:pic>
        <p:nvPicPr>
          <p:cNvPr id="627" name="Google Shape;627;p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65789" y="3274469"/>
            <a:ext cx="2130824" cy="957750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81"/>
          <p:cNvSpPr txBox="1"/>
          <p:nvPr/>
        </p:nvSpPr>
        <p:spPr>
          <a:xfrm>
            <a:off x="1185900" y="1179812"/>
            <a:ext cx="6772200" cy="40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#include &lt;iostream&gt;</a:t>
            </a:r>
            <a:endParaRPr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using namespace std;</a:t>
            </a:r>
            <a:endParaRPr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    </a:t>
            </a:r>
            <a:r>
              <a:rPr b="1" lang="uk" sz="1200">
                <a:solidFill>
                  <a:schemeClr val="dk1"/>
                </a:solidFill>
                <a:highlight>
                  <a:srgbClr val="C9DAF8"/>
                </a:highlight>
                <a:latin typeface="Comfortaa"/>
                <a:ea typeface="Comfortaa"/>
                <a:cs typeface="Comfortaa"/>
                <a:sym typeface="Comfortaa"/>
              </a:rPr>
              <a:t>int cats1() </a:t>
            </a:r>
            <a:endParaRPr b="1" sz="1200">
              <a:solidFill>
                <a:schemeClr val="dk1"/>
              </a:solidFill>
              <a:highlight>
                <a:srgbClr val="C9DAF8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200">
                <a:solidFill>
                  <a:schemeClr val="dk1"/>
                </a:solidFill>
                <a:highlight>
                  <a:srgbClr val="C9DAF8"/>
                </a:highlight>
                <a:latin typeface="Comfortaa"/>
                <a:ea typeface="Comfortaa"/>
                <a:cs typeface="Comfortaa"/>
                <a:sym typeface="Comfortaa"/>
              </a:rPr>
              <a:t>    	{cout&lt;&lt;”Чорний котик";</a:t>
            </a:r>
            <a:endParaRPr b="1" sz="1200">
              <a:solidFill>
                <a:schemeClr val="dk1"/>
              </a:solidFill>
              <a:highlight>
                <a:srgbClr val="C9DAF8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200">
                <a:solidFill>
                  <a:schemeClr val="dk1"/>
                </a:solidFill>
                <a:highlight>
                  <a:srgbClr val="C9DAF8"/>
                </a:highlight>
                <a:latin typeface="Comfortaa"/>
                <a:ea typeface="Comfortaa"/>
                <a:cs typeface="Comfortaa"/>
                <a:sym typeface="Comfortaa"/>
              </a:rPr>
              <a:t>        		return 0;</a:t>
            </a:r>
            <a:endParaRPr b="1" sz="1200">
              <a:solidFill>
                <a:schemeClr val="dk1"/>
              </a:solidFill>
              <a:highlight>
                <a:srgbClr val="C9DAF8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200">
                <a:solidFill>
                  <a:schemeClr val="dk1"/>
                </a:solidFill>
                <a:highlight>
                  <a:srgbClr val="C9DAF8"/>
                </a:highlight>
                <a:latin typeface="Comfortaa"/>
                <a:ea typeface="Comfortaa"/>
                <a:cs typeface="Comfortaa"/>
                <a:sym typeface="Comfortaa"/>
              </a:rPr>
              <a:t>    	}</a:t>
            </a:r>
            <a:endParaRPr b="1" sz="1200">
              <a:solidFill>
                <a:schemeClr val="dk1"/>
              </a:solidFill>
              <a:highlight>
                <a:srgbClr val="C9DAF8"/>
              </a:highlight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  <a:highlight>
                  <a:srgbClr val="EFEFEF"/>
                </a:highlight>
                <a:latin typeface="Comfortaa"/>
                <a:ea typeface="Comfortaa"/>
                <a:cs typeface="Comfortaa"/>
                <a:sym typeface="Comfortaa"/>
              </a:rPr>
              <a:t>int main()</a:t>
            </a:r>
            <a:r>
              <a:rPr lang="uk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{</a:t>
            </a:r>
            <a:endParaRPr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int x;</a:t>
            </a:r>
            <a:endParaRPr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   	cin &gt;&gt; x;</a:t>
            </a:r>
            <a:endParaRPr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        if (x&lt;5) cats1();</a:t>
            </a:r>
            <a:endParaRPr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        else cats2();</a:t>
            </a:r>
            <a:r>
              <a:rPr b="1" lang="uk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      </a:t>
            </a:r>
            <a:endParaRPr b="1"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  	return 0;</a:t>
            </a:r>
            <a:endParaRPr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2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}</a:t>
            </a:r>
            <a:endParaRPr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82"/>
          <p:cNvSpPr txBox="1"/>
          <p:nvPr>
            <p:ph type="ctrTitle"/>
          </p:nvPr>
        </p:nvSpPr>
        <p:spPr>
          <a:xfrm>
            <a:off x="3060725" y="389142"/>
            <a:ext cx="6083400" cy="504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3800"/>
              <a:t>ЧАС ДЛЯ  </a:t>
            </a:r>
            <a:r>
              <a:rPr lang="uk" sz="3800">
                <a:solidFill>
                  <a:schemeClr val="lt1"/>
                </a:solidFill>
              </a:rPr>
              <a:t>КОДУ</a:t>
            </a:r>
            <a:endParaRPr sz="3800"/>
          </a:p>
        </p:txBody>
      </p:sp>
      <p:cxnSp>
        <p:nvCxnSpPr>
          <p:cNvPr id="634" name="Google Shape;634;p82"/>
          <p:cNvCxnSpPr/>
          <p:nvPr/>
        </p:nvCxnSpPr>
        <p:spPr>
          <a:xfrm>
            <a:off x="4217325" y="1231846"/>
            <a:ext cx="3684600" cy="240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5" name="Google Shape;635;p82"/>
          <p:cNvSpPr txBox="1"/>
          <p:nvPr/>
        </p:nvSpPr>
        <p:spPr>
          <a:xfrm>
            <a:off x="909900" y="1653359"/>
            <a:ext cx="4395600" cy="23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uk" sz="2700">
                <a:latin typeface="Roboto"/>
                <a:ea typeface="Roboto"/>
                <a:cs typeface="Roboto"/>
                <a:sym typeface="Roboto"/>
              </a:rPr>
              <a:t>Напишіть код з двома  функціями, які викликаються за певною умовою</a:t>
            </a:r>
            <a:endParaRPr sz="27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636" name="Google Shape;636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42549" y="1531172"/>
            <a:ext cx="3084000" cy="231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2" name="Google Shape;642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9573" y="1928403"/>
            <a:ext cx="3174975" cy="2116643"/>
          </a:xfrm>
          <a:prstGeom prst="rect">
            <a:avLst/>
          </a:prstGeom>
          <a:noFill/>
          <a:ln>
            <a:noFill/>
          </a:ln>
        </p:spPr>
      </p:pic>
      <p:sp>
        <p:nvSpPr>
          <p:cNvPr id="643" name="Google Shape;643;p83"/>
          <p:cNvSpPr txBox="1"/>
          <p:nvPr/>
        </p:nvSpPr>
        <p:spPr>
          <a:xfrm>
            <a:off x="1043950" y="798325"/>
            <a:ext cx="56724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uk" sz="1700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int get_nums() </a:t>
            </a:r>
            <a:endParaRPr b="1" sz="1700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700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    	{cout&lt;&lt;”Я працюю";</a:t>
            </a:r>
            <a:endParaRPr b="1" sz="1700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700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        		return 0;</a:t>
            </a:r>
            <a:endParaRPr b="1" sz="1700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 sz="1700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    	}</a:t>
            </a:r>
            <a:endParaRPr b="1" sz="1700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int main()</a:t>
            </a: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x;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	cin &gt;&gt; x;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while  (x&lt;5) {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get_nums();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x++; }</a:t>
            </a:r>
            <a:r>
              <a:rPr b="1"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 b="1"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	return 0;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 sz="17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44" name="Google Shape;644;p83"/>
          <p:cNvSpPr txBox="1"/>
          <p:nvPr/>
        </p:nvSpPr>
        <p:spPr>
          <a:xfrm>
            <a:off x="3556445" y="154200"/>
            <a:ext cx="3812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9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Виклик функцій в циклі</a:t>
            </a:r>
            <a:endParaRPr sz="29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0" name="Google Shape;650;p84"/>
          <p:cNvSpPr txBox="1"/>
          <p:nvPr/>
        </p:nvSpPr>
        <p:spPr>
          <a:xfrm>
            <a:off x="744583" y="857254"/>
            <a:ext cx="67722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#include &lt;iostream&gt;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using namespace std;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b="1" lang="uk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int get_nums(int x) </a:t>
            </a:r>
            <a:endParaRPr b="1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    	{cout&lt;&lt;”Я працюю”&lt;&lt;x&lt;&lt;endl;</a:t>
            </a:r>
            <a:endParaRPr b="1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        		return 0;</a:t>
            </a:r>
            <a:endParaRPr b="1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uk">
                <a:solidFill>
                  <a:schemeClr val="dk1"/>
                </a:solidFill>
                <a:highlight>
                  <a:srgbClr val="C9DAF8"/>
                </a:highlight>
                <a:latin typeface="Courier New"/>
                <a:ea typeface="Courier New"/>
                <a:cs typeface="Courier New"/>
                <a:sym typeface="Courier New"/>
              </a:rPr>
              <a:t>    	}</a:t>
            </a:r>
            <a:endParaRPr b="1">
              <a:solidFill>
                <a:schemeClr val="dk1"/>
              </a:solidFill>
              <a:highlight>
                <a:srgbClr val="C9DAF8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highlight>
                  <a:srgbClr val="EFEFEF"/>
                </a:highlight>
                <a:latin typeface="Courier New"/>
                <a:ea typeface="Courier New"/>
                <a:cs typeface="Courier New"/>
                <a:sym typeface="Courier New"/>
              </a:rPr>
              <a:t>int main()</a:t>
            </a: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int x;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	cin &gt;&gt; x;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while  (x&lt;5) {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get_nums(x);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x++; }</a:t>
            </a:r>
            <a:r>
              <a:rPr b="1"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    </a:t>
            </a:r>
            <a:endParaRPr b="1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 	return 0;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uk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651" name="Google Shape;651;p84"/>
          <p:cNvSpPr txBox="1"/>
          <p:nvPr/>
        </p:nvSpPr>
        <p:spPr>
          <a:xfrm>
            <a:off x="1836350" y="93900"/>
            <a:ext cx="6589500" cy="6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uk" sz="2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Передаємо дані в  функції</a:t>
            </a:r>
            <a:endParaRPr sz="24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52" name="Google Shape;652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7798" y="1513428"/>
            <a:ext cx="3174975" cy="21166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73F5AD"/>
      </a:accent1>
      <a:accent2>
        <a:srgbClr val="94FCC2"/>
      </a:accent2>
      <a:accent3>
        <a:srgbClr val="1CC768"/>
      </a:accent3>
      <a:accent4>
        <a:srgbClr val="1D8A4D"/>
      </a:accent4>
      <a:accent5>
        <a:srgbClr val="2BC36F"/>
      </a:accent5>
      <a:accent6>
        <a:srgbClr val="ADECCA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73F5AD"/>
      </a:accent1>
      <a:accent2>
        <a:srgbClr val="94FCC2"/>
      </a:accent2>
      <a:accent3>
        <a:srgbClr val="1CC768"/>
      </a:accent3>
      <a:accent4>
        <a:srgbClr val="1D8A4D"/>
      </a:accent4>
      <a:accent5>
        <a:srgbClr val="2BC36F"/>
      </a:accent5>
      <a:accent6>
        <a:srgbClr val="ADECCA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